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9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diagrams/colors6.xml" ContentType="application/vnd.openxmlformats-officedocument.drawingml.diagramColors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charts/chart6.xml" ContentType="application/vnd.openxmlformats-officedocument.drawingml.chart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4" r:id="rId6"/>
    <p:sldId id="263" r:id="rId7"/>
    <p:sldId id="260" r:id="rId8"/>
    <p:sldId id="262" r:id="rId9"/>
    <p:sldId id="261" r:id="rId10"/>
    <p:sldId id="270" r:id="rId11"/>
    <p:sldId id="269" r:id="rId12"/>
    <p:sldId id="268" r:id="rId13"/>
    <p:sldId id="265" r:id="rId14"/>
    <p:sldId id="267" r:id="rId15"/>
    <p:sldId id="266" r:id="rId16"/>
    <p:sldId id="274" r:id="rId17"/>
    <p:sldId id="273" r:id="rId18"/>
    <p:sldId id="271" r:id="rId19"/>
    <p:sldId id="277" r:id="rId20"/>
    <p:sldId id="278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FF5050"/>
    <a:srgbClr val="FF99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2" autoAdjust="0"/>
    <p:restoredTop sz="94686" autoAdjust="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41;%20&#1076;&#1083;&#1103;%20&#1043;\&#1044;&#1080;&#1072;&#1075;&#1088;&#1072;&#1084;&#1084;&#1099;%20&#1076;&#1083;&#1103;%20&#1041;&#1043;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41;%20&#1076;&#1083;&#1103;%20&#1043;\&#1044;&#1080;&#1072;&#1075;&#1088;&#1072;&#1084;&#1084;&#1099;%20&#1076;&#1083;&#1103;%20&#1041;&#1043;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41;%20&#1076;&#1083;&#1103;%20&#1043;\&#1044;&#1080;&#1072;&#1075;&#1088;&#1072;&#1084;&#1084;&#1099;%20&#1076;&#1083;&#1103;%20&#1041;&#1043;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41;%20&#1076;&#1083;&#1103;%20&#1043;\&#1044;&#1080;&#1072;&#1075;&#1088;&#1072;&#1084;&#1084;&#1099;%20&#1076;&#1083;&#1103;%20&#1041;&#1043;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41;%20&#1076;&#1083;&#1103;%20&#1043;\&#1044;&#1080;&#1072;&#1075;&#1088;&#1072;&#1084;&#1084;&#1099;%20&#1076;&#1083;&#1103;%20&#1041;&#1043;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41;%20&#1076;&#1083;&#1103;%20&#1043;\&#1044;&#1080;&#1072;&#1075;&#1088;&#1072;&#1084;&#1084;&#1099;%20&#1076;&#1083;&#1103;%20&#1041;&#1043;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41;%20&#1076;&#1083;&#1103;%20&#1043;\&#1044;&#1080;&#1072;&#1075;&#1088;&#1072;&#1084;&#1084;&#1099;%20&#1076;&#1083;&#1103;%20&#1041;&#1043;.xls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user\Desktop\&#1041;%20&#1076;&#1083;&#1103;%20&#1043;\&#1044;&#1080;&#1072;&#1075;&#1088;&#1072;&#1084;&#1084;&#1099;%20&#1076;&#1083;&#1103;%20&#1041;&#1043;.xls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user\Desktop\&#1041;%20&#1076;&#1083;&#1103;%20&#1043;\&#1044;&#1080;&#1072;&#1075;&#1088;&#1072;&#1084;&#1084;&#1099;%20&#1076;&#1083;&#1103;%20&#1041;&#1043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3587324005503029"/>
          <c:y val="5.5462617172853487E-2"/>
          <c:w val="0.77823572834645649"/>
          <c:h val="0.86872825489837102"/>
        </c:manualLayout>
      </c:layout>
      <c:doughnut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16"/>
          <c:dPt>
            <c:idx val="0"/>
            <c:spPr>
              <a:solidFill>
                <a:srgbClr val="00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80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00CC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9003,9</a:t>
                    </a:r>
                    <a:r>
                      <a:rPr lang="en-US" dirty="0" smtClean="0"/>
                      <a:t>; </a:t>
                    </a:r>
                    <a:r>
                      <a:rPr lang="ru-RU" dirty="0" smtClean="0"/>
                      <a:t>59,2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showPercent val="1"/>
            </c:dLbl>
            <c:dLbl>
              <c:idx val="1"/>
              <c:layout>
                <c:manualLayout>
                  <c:x val="0.12283412073490811"/>
                  <c:y val="0.1446506270049575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2374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6</a:t>
                    </a:r>
                    <a:r>
                      <a:rPr lang="en-US" dirty="0" smtClean="0"/>
                      <a:t>; </a:t>
                    </a:r>
                    <a:r>
                      <a:rPr lang="ru-RU" dirty="0" smtClean="0"/>
                      <a:t>15,6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showPercent val="1"/>
            </c:dLbl>
            <c:dLbl>
              <c:idx val="2"/>
              <c:layout>
                <c:manualLayout>
                  <c:x val="-0.14197086614173229"/>
                  <c:y val="0.150152522601341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223</a:t>
                    </a:r>
                    <a:r>
                      <a:rPr lang="en-US" dirty="0" smtClean="0"/>
                      <a:t>,0</a:t>
                    </a:r>
                    <a:r>
                      <a:rPr lang="en-US" dirty="0"/>
                      <a:t>; </a:t>
                    </a:r>
                    <a:r>
                      <a:rPr lang="en-US" dirty="0" smtClean="0"/>
                      <a:t>1</a:t>
                    </a:r>
                    <a:r>
                      <a:rPr lang="ru-RU" dirty="0" smtClean="0"/>
                      <a:t>,5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showPercent val="1"/>
            </c:dLbl>
            <c:dLbl>
              <c:idx val="3"/>
              <c:layout>
                <c:manualLayout>
                  <c:x val="-0.15593858267716551"/>
                  <c:y val="0.1112018081073199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3499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1</a:t>
                    </a:r>
                    <a:r>
                      <a:rPr lang="en-US" dirty="0" smtClean="0"/>
                      <a:t>; </a:t>
                    </a:r>
                    <a:r>
                      <a:rPr lang="ru-RU" dirty="0" smtClean="0"/>
                      <a:t>23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showPercent val="1"/>
            </c:dLbl>
            <c:dLbl>
              <c:idx val="4"/>
              <c:layout>
                <c:manualLayout>
                  <c:x val="-0.16927191601049879"/>
                  <c:y val="7.4139982502187271E-2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>
                        <a:latin typeface="Times New Roman" pitchFamily="18" charset="0"/>
                        <a:cs typeface="Times New Roman" pitchFamily="18" charset="0"/>
                      </a:rPr>
                      <a:t>54</a:t>
                    </a:r>
                    <a:r>
                      <a:rPr lang="en-US" sz="1100" dirty="0" smtClean="0">
                        <a:latin typeface="Times New Roman" pitchFamily="18" charset="0"/>
                        <a:cs typeface="Times New Roman" pitchFamily="18" charset="0"/>
                      </a:rPr>
                      <a:t>;</a:t>
                    </a:r>
                    <a:r>
                      <a:rPr lang="ru-RU" sz="1100" dirty="0" smtClean="0">
                        <a:latin typeface="Times New Roman" pitchFamily="18" charset="0"/>
                        <a:cs typeface="Times New Roman" pitchFamily="18" charset="0"/>
                      </a:rPr>
                      <a:t>-</a:t>
                    </a:r>
                    <a:r>
                      <a:rPr lang="en-US" sz="1100" dirty="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endParaRPr lang="ru-RU" sz="1100" dirty="0" smtClean="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r>
                      <a:rPr lang="ru-RU" sz="1100" dirty="0" smtClean="0">
                        <a:latin typeface="Times New Roman" pitchFamily="18" charset="0"/>
                        <a:cs typeface="Times New Roman" pitchFamily="18" charset="0"/>
                      </a:rPr>
                      <a:t>0,4</a:t>
                    </a:r>
                    <a:r>
                      <a:rPr lang="en-US" sz="1100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sz="11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  <c:showPercent val="1"/>
            </c:dLbl>
            <c:dLbl>
              <c:idx val="5"/>
              <c:layout>
                <c:manualLayout>
                  <c:x val="-0.1387052493438321"/>
                  <c:y val="-5.002887139107607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50</a:t>
                    </a:r>
                    <a:r>
                      <a:rPr lang="en-US" dirty="0" smtClean="0"/>
                      <a:t>; </a:t>
                    </a:r>
                    <a:r>
                      <a:rPr lang="ru-RU" dirty="0" smtClean="0"/>
                      <a:t>0,3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showPercent val="1"/>
            </c:dLbl>
            <c:txPr>
              <a:bodyPr/>
              <a:lstStyle/>
              <a:p>
                <a:pPr>
                  <a:defRPr sz="11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Percent val="1"/>
          </c:dLbls>
          <c:cat>
            <c:strRef>
              <c:f>'2016'!$A$46:$A$51</c:f>
              <c:strCache>
                <c:ptCount val="6"/>
                <c:pt idx="0">
                  <c:v>Налог на доходы физических лиц</c:v>
                </c:pt>
                <c:pt idx="1">
                  <c:v>Акцизы по подакцизным товарам</c:v>
                </c:pt>
                <c:pt idx="2">
                  <c:v>Налоги на имущество физических лиц</c:v>
                </c:pt>
                <c:pt idx="3">
                  <c:v>Земельный налог</c:v>
                </c:pt>
                <c:pt idx="4">
                  <c:v>арендная плата за имущество</c:v>
                </c:pt>
                <c:pt idx="5">
                  <c:v>Прочие доходы от оказания платных услуг </c:v>
                </c:pt>
              </c:strCache>
            </c:strRef>
          </c:cat>
          <c:val>
            <c:numRef>
              <c:f>'2016'!$B$46:$B$51</c:f>
              <c:numCache>
                <c:formatCode>0.0</c:formatCode>
                <c:ptCount val="6"/>
                <c:pt idx="0">
                  <c:v>13384.9</c:v>
                </c:pt>
                <c:pt idx="1">
                  <c:v>1570.9</c:v>
                </c:pt>
                <c:pt idx="2">
                  <c:v>230</c:v>
                </c:pt>
                <c:pt idx="3">
                  <c:v>1458.3</c:v>
                </c:pt>
                <c:pt idx="4">
                  <c:v>53</c:v>
                </c:pt>
                <c:pt idx="5">
                  <c:v>68</c:v>
                </c:pt>
              </c:numCache>
            </c:numRef>
          </c:val>
        </c:ser>
        <c:dLbls>
          <c:showVal val="1"/>
        </c:dLbls>
        <c:firstSliceAng val="260"/>
        <c:holeSize val="25"/>
      </c:doughnutChart>
      <c:spPr>
        <a:noFill/>
        <a:ln w="25400">
          <a:noFill/>
        </a:ln>
      </c:spPr>
    </c:plotArea>
    <c:plotVisOnly val="1"/>
    <c:dispBlanksAs val="zero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7048102632030809"/>
          <c:y val="4.7557937622570774E-2"/>
          <c:w val="0.76838265154550422"/>
          <c:h val="0.83736608084306285"/>
        </c:manualLayout>
      </c:layout>
      <c:doughnut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16"/>
          <c:dPt>
            <c:idx val="0"/>
            <c:spPr>
              <a:solidFill>
                <a:srgbClr val="00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80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00CC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  <a:r>
                      <a:rPr lang="ru-RU" dirty="0" smtClean="0"/>
                      <a:t>550</a:t>
                    </a:r>
                    <a:r>
                      <a:rPr lang="en-US" dirty="0" smtClean="0"/>
                      <a:t>; </a:t>
                    </a:r>
                    <a:r>
                      <a:rPr lang="ru-RU" dirty="0" smtClean="0"/>
                      <a:t>54,5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showPercent val="1"/>
            </c:dLbl>
            <c:dLbl>
              <c:idx val="1"/>
              <c:layout>
                <c:manualLayout>
                  <c:x val="0.18409824940106795"/>
                  <c:y val="0.1144937135592867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2423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6</a:t>
                    </a:r>
                    <a:r>
                      <a:rPr lang="en-US" dirty="0" smtClean="0"/>
                      <a:t>; </a:t>
                    </a:r>
                    <a:r>
                      <a:rPr lang="ru-RU" dirty="0" smtClean="0"/>
                      <a:t>15,4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showPercent val="1"/>
            </c:dLbl>
            <c:dLbl>
              <c:idx val="2"/>
              <c:layout>
                <c:manualLayout>
                  <c:x val="-0.15373327555239422"/>
                  <c:y val="0.1424062231753284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90</a:t>
                    </a:r>
                    <a:r>
                      <a:rPr lang="en-US" dirty="0" smtClean="0"/>
                      <a:t>,00</a:t>
                    </a:r>
                    <a:r>
                      <a:rPr lang="en-US" dirty="0"/>
                      <a:t>; </a:t>
                    </a:r>
                    <a:r>
                      <a:rPr lang="en-US" dirty="0" smtClean="0"/>
                      <a:t>1</a:t>
                    </a:r>
                    <a:r>
                      <a:rPr lang="ru-RU" dirty="0" smtClean="0"/>
                      <a:t>,9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showPercent val="1"/>
            </c:dLbl>
            <c:dLbl>
              <c:idx val="3"/>
              <c:layout>
                <c:manualLayout>
                  <c:x val="-0.18149320120031734"/>
                  <c:y val="0.105793089519034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4323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8</a:t>
                    </a:r>
                    <a:r>
                      <a:rPr lang="en-US" dirty="0" smtClean="0"/>
                      <a:t>0</a:t>
                    </a:r>
                    <a:r>
                      <a:rPr lang="en-US" dirty="0"/>
                      <a:t>; </a:t>
                    </a:r>
                    <a:r>
                      <a:rPr lang="ru-RU" dirty="0" smtClean="0"/>
                      <a:t>27,5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showPercent val="1"/>
            </c:dLbl>
            <c:dLbl>
              <c:idx val="4"/>
              <c:layout>
                <c:manualLayout>
                  <c:x val="-0.1759026227640548"/>
                  <c:y val="6.668320081264836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</a:t>
                    </a:r>
                    <a:r>
                      <a:rPr lang="ru-RU" dirty="0" smtClean="0"/>
                      <a:t>5</a:t>
                    </a:r>
                    <a:r>
                      <a:rPr lang="en-US" dirty="0" smtClean="0"/>
                      <a:t>; 0</a:t>
                    </a:r>
                    <a:r>
                      <a:rPr lang="ru-RU" dirty="0" smtClean="0"/>
                      <a:t>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showPercent val="1"/>
            </c:dLbl>
            <c:dLbl>
              <c:idx val="5"/>
              <c:layout>
                <c:manualLayout>
                  <c:x val="-0.11104515362370986"/>
                  <c:y val="-3.522307731148845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</a:t>
                    </a:r>
                    <a:r>
                      <a:rPr lang="en-US" dirty="0" smtClean="0"/>
                      <a:t>1</a:t>
                    </a:r>
                    <a:r>
                      <a:rPr lang="en-US" dirty="0"/>
                      <a:t>; </a:t>
                    </a:r>
                    <a:r>
                      <a:rPr lang="ru-RU" dirty="0" smtClean="0"/>
                      <a:t>0,3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showPercent val="1"/>
            </c:dLbl>
            <c:dLbl>
              <c:idx val="6"/>
              <c:layout>
                <c:manualLayout>
                  <c:x val="-9.8290021615219797E-2"/>
                  <c:y val="5.442187577239406E-2"/>
                </c:manualLayout>
              </c:layout>
              <c:showVal val="1"/>
              <c:showPercent val="1"/>
            </c:dLbl>
            <c:dLbl>
              <c:idx val="7"/>
              <c:layout>
                <c:manualLayout>
                  <c:x val="-7.5376880538900334E-2"/>
                  <c:y val="-3.3156298637592729E-2"/>
                </c:manualLayout>
              </c:layout>
              <c:showVal val="1"/>
              <c:showPercent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  <c:showPercent val="1"/>
          </c:dLbls>
          <c:cat>
            <c:strRef>
              <c:f>'2016'!$A$53:$A$58</c:f>
              <c:strCache>
                <c:ptCount val="6"/>
                <c:pt idx="0">
                  <c:v>Налог на доходы физических лиц</c:v>
                </c:pt>
                <c:pt idx="1">
                  <c:v>Акцизы по подакцизным товарам</c:v>
                </c:pt>
                <c:pt idx="2">
                  <c:v>Налоги на имущество физических лиц</c:v>
                </c:pt>
                <c:pt idx="3">
                  <c:v>Земельный налог</c:v>
                </c:pt>
                <c:pt idx="4">
                  <c:v>арендная плата за имущество</c:v>
                </c:pt>
                <c:pt idx="5">
                  <c:v>Прочие доходы от оказания платных услуг </c:v>
                </c:pt>
              </c:strCache>
            </c:strRef>
          </c:cat>
          <c:val>
            <c:numRef>
              <c:f>'2016'!$B$53:$B$58</c:f>
              <c:numCache>
                <c:formatCode>0.0</c:formatCode>
                <c:ptCount val="6"/>
                <c:pt idx="0" formatCode="General">
                  <c:v>12818</c:v>
                </c:pt>
                <c:pt idx="1">
                  <c:v>1508.5</c:v>
                </c:pt>
                <c:pt idx="2" formatCode="#,##0.00">
                  <c:v>231</c:v>
                </c:pt>
                <c:pt idx="3" formatCode="#,##0.00">
                  <c:v>1452</c:v>
                </c:pt>
                <c:pt idx="4" formatCode="General">
                  <c:v>54</c:v>
                </c:pt>
                <c:pt idx="5" formatCode="General">
                  <c:v>71</c:v>
                </c:pt>
              </c:numCache>
            </c:numRef>
          </c:val>
        </c:ser>
        <c:dLbls>
          <c:showVal val="1"/>
        </c:dLbls>
        <c:firstSliceAng val="260"/>
        <c:holeSize val="25"/>
      </c:doughnutChart>
      <c:spPr>
        <a:noFill/>
        <a:ln w="25400">
          <a:noFill/>
        </a:ln>
      </c:spPr>
    </c:plotArea>
    <c:plotVisOnly val="1"/>
    <c:dispBlanksAs val="zero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7708607538427198"/>
          <c:y val="0"/>
          <c:w val="0.72821714734338561"/>
          <c:h val="1"/>
        </c:manualLayout>
      </c:layout>
      <c:doughnut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16"/>
          <c:dPt>
            <c:idx val="0"/>
            <c:spPr>
              <a:solidFill>
                <a:srgbClr val="00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80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00CC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8969</a:t>
                    </a:r>
                    <a:r>
                      <a:rPr lang="en-US" smtClean="0"/>
                      <a:t>; </a:t>
                    </a:r>
                    <a:r>
                      <a:rPr lang="ru-RU" smtClean="0"/>
                      <a:t>55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Val val="1"/>
              <c:showPercent val="1"/>
            </c:dLbl>
            <c:dLbl>
              <c:idx val="1"/>
              <c:layout>
                <c:manualLayout>
                  <c:x val="0.15183327153357909"/>
                  <c:y val="0.1178553514144065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2464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7</a:t>
                    </a:r>
                    <a:r>
                      <a:rPr lang="en-US" dirty="0" smtClean="0"/>
                      <a:t>; </a:t>
                    </a:r>
                    <a:r>
                      <a:rPr lang="ru-RU" dirty="0" smtClean="0"/>
                      <a:t>15,1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showPercent val="1"/>
            </c:dLbl>
            <c:dLbl>
              <c:idx val="2"/>
              <c:layout>
                <c:manualLayout>
                  <c:x val="-0.14528589051022381"/>
                  <c:y val="0.1450145815106445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20</a:t>
                    </a:r>
                    <a:r>
                      <a:rPr lang="en-US" dirty="0" smtClean="0"/>
                      <a:t>,00</a:t>
                    </a:r>
                    <a:r>
                      <a:rPr lang="en-US" dirty="0"/>
                      <a:t>; </a:t>
                    </a:r>
                    <a:r>
                      <a:rPr lang="ru-RU" dirty="0" smtClean="0"/>
                      <a:t>1,9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showPercent val="1"/>
            </c:dLbl>
            <c:dLbl>
              <c:idx val="3"/>
              <c:layout>
                <c:manualLayout>
                  <c:x val="-0.16074382668925388"/>
                  <c:y val="0.1121738116068824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4450</a:t>
                    </a:r>
                    <a:r>
                      <a:rPr lang="en-US" dirty="0" smtClean="0"/>
                      <a:t>,00</a:t>
                    </a:r>
                    <a:r>
                      <a:rPr lang="en-US" dirty="0"/>
                      <a:t>; </a:t>
                    </a:r>
                    <a:r>
                      <a:rPr lang="ru-RU" dirty="0" smtClean="0"/>
                      <a:t>27,3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showPercent val="1"/>
            </c:dLbl>
            <c:dLbl>
              <c:idx val="4"/>
              <c:layout>
                <c:manualLayout>
                  <c:x val="-0.14861411021683241"/>
                  <c:y val="8.733100029163021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55;</a:t>
                    </a:r>
                    <a:endParaRPr lang="ru-RU" dirty="0" smtClean="0"/>
                  </a:p>
                  <a:p>
                    <a:r>
                      <a:rPr lang="en-US" dirty="0" smtClean="0"/>
                      <a:t> 0</a:t>
                    </a:r>
                    <a:r>
                      <a:rPr lang="ru-RU" dirty="0" smtClean="0"/>
                      <a:t>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showPercent val="1"/>
            </c:dLbl>
            <c:dLbl>
              <c:idx val="5"/>
              <c:layout>
                <c:manualLayout>
                  <c:x val="-9.5655840803833159E-2"/>
                  <c:y val="-1.217935258092731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53</a:t>
                    </a:r>
                    <a:r>
                      <a:rPr lang="en-US" dirty="0" smtClean="0"/>
                      <a:t>; </a:t>
                    </a:r>
                    <a:r>
                      <a:rPr lang="ru-RU" dirty="0" smtClean="0"/>
                      <a:t>0,3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showPercent val="1"/>
            </c:dLbl>
            <c:dLbl>
              <c:idx val="6"/>
              <c:layout>
                <c:manualLayout>
                  <c:x val="-9.8290021615219797E-2"/>
                  <c:y val="5.4421875772394039E-2"/>
                </c:manualLayout>
              </c:layout>
              <c:showVal val="1"/>
              <c:showPercent val="1"/>
            </c:dLbl>
            <c:dLbl>
              <c:idx val="7"/>
              <c:layout>
                <c:manualLayout>
                  <c:x val="-7.5376880538900334E-2"/>
                  <c:y val="-3.3156298637592729E-2"/>
                </c:manualLayout>
              </c:layout>
              <c:showVal val="1"/>
              <c:showPercent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  <c:showPercent val="1"/>
          </c:dLbls>
          <c:cat>
            <c:strRef>
              <c:f>'2016'!$A$60:$A$65</c:f>
              <c:strCache>
                <c:ptCount val="6"/>
                <c:pt idx="0">
                  <c:v>Налог на доходы физических лиц</c:v>
                </c:pt>
                <c:pt idx="1">
                  <c:v>Акцизы по подакцизным товарам</c:v>
                </c:pt>
                <c:pt idx="2">
                  <c:v>Налоги на имущество физических лиц</c:v>
                </c:pt>
                <c:pt idx="3">
                  <c:v>Земельный налог</c:v>
                </c:pt>
                <c:pt idx="4">
                  <c:v>арендная плата за имущество</c:v>
                </c:pt>
                <c:pt idx="5">
                  <c:v>Прочие доходы от оказания платных услуг </c:v>
                </c:pt>
              </c:strCache>
            </c:strRef>
          </c:cat>
          <c:val>
            <c:numRef>
              <c:f>'2016'!$B$60:$B$65</c:f>
              <c:numCache>
                <c:formatCode>0.0</c:formatCode>
                <c:ptCount val="6"/>
                <c:pt idx="0" formatCode="General">
                  <c:v>13110</c:v>
                </c:pt>
                <c:pt idx="1">
                  <c:v>1508.5</c:v>
                </c:pt>
                <c:pt idx="2" formatCode="#,##0.00">
                  <c:v>231</c:v>
                </c:pt>
                <c:pt idx="3" formatCode="#,##0.00">
                  <c:v>1598</c:v>
                </c:pt>
                <c:pt idx="4" formatCode="General">
                  <c:v>55</c:v>
                </c:pt>
                <c:pt idx="5" formatCode="General">
                  <c:v>71</c:v>
                </c:pt>
              </c:numCache>
            </c:numRef>
          </c:val>
        </c:ser>
        <c:dLbls>
          <c:showVal val="1"/>
        </c:dLbls>
        <c:firstSliceAng val="260"/>
        <c:holeSize val="25"/>
      </c:doughnutChart>
      <c:spPr>
        <a:noFill/>
        <a:ln w="25400">
          <a:noFill/>
        </a:ln>
      </c:spPr>
    </c:plotArea>
    <c:plotVisOnly val="1"/>
    <c:dispBlanksAs val="zero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20"/>
      <c:rotY val="150"/>
      <c:perspective val="0"/>
    </c:view3D>
    <c:plotArea>
      <c:layout>
        <c:manualLayout>
          <c:layoutTarget val="inner"/>
          <c:xMode val="edge"/>
          <c:yMode val="edge"/>
          <c:x val="0.10013183282690466"/>
          <c:y val="0.2208690580344124"/>
          <c:w val="0.8998682803538447"/>
          <c:h val="0.48169546515018957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19"/>
          <c:dPt>
            <c:idx val="0"/>
            <c:spPr>
              <a:solidFill>
                <a:srgbClr val="00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FF66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0.14823369301059591"/>
                  <c:y val="9.800306211723541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152</a:t>
                    </a:r>
                    <a:r>
                      <a:rPr lang="ru-RU" dirty="0" smtClean="0"/>
                      <a:t>12,6</a:t>
                    </a:r>
                    <a:endParaRPr lang="en-US" dirty="0"/>
                  </a:p>
                </c:rich>
              </c:tx>
              <c:dLblPos val="bestFit"/>
              <c:showVal val="1"/>
              <c:showPercent val="1"/>
            </c:dLbl>
            <c:dLbl>
              <c:idx val="1"/>
              <c:delete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25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  <c:showPercent val="1"/>
            <c:showLeaderLines val="1"/>
          </c:dLbls>
          <c:cat>
            <c:strRef>
              <c:f>'2016'!$A$83:$A$84</c:f>
              <c:strCache>
                <c:ptCount val="2"/>
                <c:pt idx="0">
                  <c:v>собственные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'2016'!$B$83:$B$84</c:f>
              <c:numCache>
                <c:formatCode>General</c:formatCode>
                <c:ptCount val="2"/>
                <c:pt idx="0">
                  <c:v>15204.2</c:v>
                </c:pt>
                <c:pt idx="1">
                  <c:v>304.10000000000002</c:v>
                </c:pt>
              </c:numCache>
            </c:numRef>
          </c:val>
        </c:ser>
        <c:dLbls>
          <c:showVal val="1"/>
        </c:dLbls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414103734844965"/>
          <c:y val="0.83407788769993563"/>
          <c:w val="0.81686495287651462"/>
          <c:h val="0.14700854700854687"/>
        </c:manualLayout>
      </c:layout>
      <c:spPr>
        <a:noFill/>
        <a:ln w="25400">
          <a:noFill/>
        </a:ln>
      </c:spPr>
      <c:txPr>
        <a:bodyPr/>
        <a:lstStyle/>
        <a:p>
          <a:pPr>
            <a:defRPr sz="1285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  <a:ln w="9525">
      <a:noFill/>
    </a:ln>
  </c:spPr>
  <c:txPr>
    <a:bodyPr/>
    <a:lstStyle/>
    <a:p>
      <a:pPr>
        <a:defRPr sz="97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20"/>
      <c:rotY val="180"/>
      <c:perspective val="0"/>
    </c:view3D>
    <c:plotArea>
      <c:layout>
        <c:manualLayout>
          <c:layoutTarget val="inner"/>
          <c:xMode val="edge"/>
          <c:yMode val="edge"/>
          <c:x val="9.5963809812235012E-2"/>
          <c:y val="0.14716924642974769"/>
          <c:w val="0.82820563294972793"/>
          <c:h val="0.49210352983443634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16"/>
          <c:dPt>
            <c:idx val="0"/>
            <c:spPr>
              <a:solidFill>
                <a:srgbClr val="00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gradFill rotWithShape="0">
                <a:gsLst>
                  <a:gs pos="0">
                    <a:srgbClr val="FF9900"/>
                  </a:gs>
                  <a:gs pos="100000">
                    <a:srgbClr val="FF6600"/>
                  </a:gs>
                </a:gsLst>
                <a:lin ang="2700000" scaled="1"/>
              </a:gra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0.1480108389229125"/>
                  <c:y val="0.1342615277856454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5701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4</a:t>
                    </a:r>
                    <a:endParaRPr lang="en-US" dirty="0"/>
                  </a:p>
                </c:rich>
              </c:tx>
              <c:dLblPos val="bestFit"/>
              <c:showVal val="1"/>
              <c:showPercent val="1"/>
            </c:dLbl>
            <c:dLbl>
              <c:idx val="1"/>
              <c:delete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  <c:showPercent val="1"/>
            <c:showLeaderLines val="1"/>
          </c:dLbls>
          <c:cat>
            <c:strRef>
              <c:f>'2016'!$A$86:$A$87</c:f>
              <c:strCache>
                <c:ptCount val="2"/>
                <c:pt idx="0">
                  <c:v>собственные</c:v>
                </c:pt>
                <c:pt idx="1">
                  <c:v>безвозмездные</c:v>
                </c:pt>
              </c:strCache>
            </c:strRef>
          </c:cat>
          <c:val>
            <c:numRef>
              <c:f>'2016'!$B$86:$B$87</c:f>
              <c:numCache>
                <c:formatCode>General</c:formatCode>
                <c:ptCount val="2"/>
                <c:pt idx="0">
                  <c:v>16145.5</c:v>
                </c:pt>
                <c:pt idx="1">
                  <c:v>117.6</c:v>
                </c:pt>
              </c:numCache>
            </c:numRef>
          </c:val>
        </c:ser>
        <c:dLbls>
          <c:showVal val="1"/>
        </c:dLbls>
      </c:pie3DChart>
      <c:spPr>
        <a:noFill/>
        <a:ln w="25400">
          <a:noFill/>
        </a:ln>
      </c:spPr>
    </c:plotArea>
    <c:plotVisOnly val="1"/>
    <c:dispBlanksAs val="zero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20"/>
      <c:rotY val="220"/>
      <c:perspective val="0"/>
    </c:view3D>
    <c:plotArea>
      <c:layout>
        <c:manualLayout>
          <c:layoutTarget val="inner"/>
          <c:xMode val="edge"/>
          <c:yMode val="edge"/>
          <c:x val="9.0740781765761433E-2"/>
          <c:y val="0.18138454089408176"/>
          <c:w val="0.88037086614173221"/>
          <c:h val="0.52417132334264649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16"/>
          <c:dPt>
            <c:idx val="0"/>
            <c:spPr>
              <a:solidFill>
                <a:srgbClr val="00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gradFill rotWithShape="0">
                <a:gsLst>
                  <a:gs pos="0">
                    <a:srgbClr val="FF9900"/>
                  </a:gs>
                  <a:gs pos="100000">
                    <a:srgbClr val="FF6600"/>
                  </a:gs>
                </a:gsLst>
                <a:lin ang="2700000" scaled="1"/>
              </a:gra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0.16913543307086626"/>
                  <c:y val="0.1162760537285781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16319,7</a:t>
                    </a:r>
                    <a:endParaRPr lang="en-US" dirty="0"/>
                  </a:p>
                </c:rich>
              </c:tx>
              <c:dLblPos val="bestFit"/>
              <c:showVal val="1"/>
              <c:showPercent val="1"/>
            </c:dLbl>
            <c:dLbl>
              <c:idx val="1"/>
              <c:delete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  <c:showPercent val="1"/>
            <c:showLeaderLines val="1"/>
          </c:dLbls>
          <c:cat>
            <c:strRef>
              <c:f>'2016'!$A$89:$A$90</c:f>
              <c:strCache>
                <c:ptCount val="2"/>
                <c:pt idx="0">
                  <c:v>собственные</c:v>
                </c:pt>
                <c:pt idx="1">
                  <c:v>безвозмездные</c:v>
                </c:pt>
              </c:strCache>
            </c:strRef>
          </c:cat>
          <c:val>
            <c:numRef>
              <c:f>'2016'!$B$89:$B$90</c:f>
              <c:numCache>
                <c:formatCode>General</c:formatCode>
                <c:ptCount val="2"/>
                <c:pt idx="0">
                  <c:v>16584.5</c:v>
                </c:pt>
                <c:pt idx="1">
                  <c:v>117.6</c:v>
                </c:pt>
              </c:numCache>
            </c:numRef>
          </c:val>
        </c:ser>
        <c:dLbls>
          <c:showVal val="1"/>
        </c:dLbls>
      </c:pie3DChart>
      <c:spPr>
        <a:noFill/>
        <a:ln w="25400">
          <a:noFill/>
        </a:ln>
      </c:spPr>
    </c:plotArea>
    <c:plotVisOnly val="1"/>
    <c:dispBlanksAs val="zero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20"/>
      <c:rotY val="240"/>
      <c:perspective val="20"/>
    </c:view3D>
    <c:plotArea>
      <c:layout>
        <c:manualLayout>
          <c:layoutTarget val="inner"/>
          <c:xMode val="edge"/>
          <c:yMode val="edge"/>
          <c:x val="3.5361950027628153E-2"/>
          <c:y val="0"/>
          <c:w val="0.63199832098193609"/>
          <c:h val="1"/>
        </c:manualLayout>
      </c:layout>
      <c:pie3DChart>
        <c:varyColors val="1"/>
        <c:ser>
          <c:idx val="0"/>
          <c:order val="0"/>
          <c:explosion val="24"/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00B0F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Pt>
            <c:idx val="4"/>
            <c:spPr>
              <a:solidFill>
                <a:srgbClr val="00B050"/>
              </a:solidFill>
            </c:spPr>
          </c:dPt>
          <c:dPt>
            <c:idx val="5"/>
            <c:spPr>
              <a:solidFill>
                <a:srgbClr val="FF9933"/>
              </a:solidFill>
            </c:spPr>
          </c:dPt>
          <c:dPt>
            <c:idx val="6"/>
            <c:spPr>
              <a:solidFill>
                <a:srgbClr val="FF00FF"/>
              </a:solidFill>
            </c:spPr>
          </c:dPt>
          <c:dPt>
            <c:idx val="7"/>
            <c:spPr>
              <a:solidFill>
                <a:srgbClr val="0000FF"/>
              </a:solidFill>
            </c:spPr>
          </c:dPt>
          <c:dPt>
            <c:idx val="8"/>
            <c:spPr>
              <a:solidFill>
                <a:schemeClr val="bg1"/>
              </a:solidFill>
            </c:spPr>
          </c:dPt>
          <c:dPt>
            <c:idx val="9"/>
            <c:spPr>
              <a:solidFill>
                <a:srgbClr val="003300"/>
              </a:solidFill>
            </c:spPr>
          </c:dPt>
          <c:dPt>
            <c:idx val="10"/>
            <c:spPr>
              <a:solidFill>
                <a:srgbClr val="66FF66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7 </a:t>
                    </a:r>
                    <a:r>
                      <a:rPr lang="ru-RU" smtClean="0"/>
                      <a:t>423</a:t>
                    </a:r>
                    <a:r>
                      <a:rPr lang="en-US" smtClean="0"/>
                      <a:t>,00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50</a:t>
                    </a:r>
                    <a:r>
                      <a:rPr lang="en-US" smtClean="0"/>
                      <a:t>,00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2624,6</a:t>
                    </a:r>
                    <a:r>
                      <a:rPr lang="en-US" smtClean="0"/>
                      <a:t>,90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mtClean="0"/>
                      <a:t>3530</a:t>
                    </a:r>
                    <a:r>
                      <a:rPr lang="en-US" smtClean="0"/>
                      <a:t>,0</a:t>
                    </a:r>
                    <a:endParaRPr lang="en-US"/>
                  </a:p>
                </c:rich>
              </c:tx>
              <c:showVal val="1"/>
            </c:dLbl>
            <c:dLbl>
              <c:idx val="5"/>
              <c:layout>
                <c:manualLayout>
                  <c:x val="8.4222175582831613E-2"/>
                  <c:y val="4.668000974763996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5</a:t>
                    </a:r>
                    <a:r>
                      <a:rPr lang="en-US" dirty="0" smtClean="0"/>
                      <a:t>0,00</a:t>
                    </a:r>
                    <a:endParaRPr lang="en-US" dirty="0"/>
                  </a:p>
                </c:rich>
              </c:tx>
              <c:showVal val="1"/>
            </c:dLbl>
            <c:dLbl>
              <c:idx val="6"/>
              <c:delete val="1"/>
            </c:dLbl>
            <c:dLbl>
              <c:idx val="7"/>
              <c:layout>
                <c:manualLayout>
                  <c:x val="1.8826593137254901E-2"/>
                  <c:y val="6.540546586927777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 </a:t>
                    </a:r>
                    <a:r>
                      <a:rPr lang="en-US" dirty="0" smtClean="0"/>
                      <a:t>6</a:t>
                    </a:r>
                    <a:r>
                      <a:rPr lang="ru-RU" dirty="0" smtClean="0"/>
                      <a:t>6</a:t>
                    </a:r>
                    <a:r>
                      <a:rPr lang="en-US" dirty="0" smtClean="0"/>
                      <a:t>5,00</a:t>
                    </a:r>
                    <a:endParaRPr lang="en-US" dirty="0"/>
                  </a:p>
                </c:rich>
              </c:tx>
              <c:showVal val="1"/>
            </c:dLbl>
            <c:dLbl>
              <c:idx val="8"/>
              <c:layout>
                <c:manualLayout>
                  <c:x val="7.0465686274509835E-4"/>
                  <c:y val="1.3305129096305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340</a:t>
                    </a:r>
                    <a:r>
                      <a:rPr lang="en-US" dirty="0" smtClean="0"/>
                      <a:t>,00</a:t>
                    </a:r>
                    <a:endParaRPr lang="en-US" dirty="0"/>
                  </a:p>
                </c:rich>
              </c:tx>
              <c:showVal val="1"/>
            </c:dLbl>
            <c:dLbl>
              <c:idx val="9"/>
              <c:layout>
                <c:manualLayout>
                  <c:x val="9.4209558823529478E-4"/>
                  <c:y val="-0.13251277380281803"/>
                </c:manualLayout>
              </c:layout>
              <c:showVal val="1"/>
            </c:dLbl>
            <c:dLbl>
              <c:idx val="10"/>
              <c:layout>
                <c:manualLayout>
                  <c:x val="7.0465686274509835E-4"/>
                  <c:y val="-0.18541908859566095"/>
                </c:manualLayout>
              </c:layout>
              <c:showVal val="1"/>
            </c:dLbl>
            <c:showVal val="1"/>
            <c:showLeaderLines val="1"/>
          </c:dLbls>
          <c:cat>
            <c:strRef>
              <c:f>'2016'!$D$110:$D$120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Жилищно-коммунальное хозяйство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масовой информации</c:v>
                </c:pt>
              </c:strCache>
            </c:strRef>
          </c:cat>
          <c:val>
            <c:numRef>
              <c:f>'2016'!$E$110:$E$120</c:f>
              <c:numCache>
                <c:formatCode>#,##0.00</c:formatCode>
                <c:ptCount val="11"/>
                <c:pt idx="0">
                  <c:v>7359</c:v>
                </c:pt>
                <c:pt idx="1">
                  <c:v>187</c:v>
                </c:pt>
                <c:pt idx="2">
                  <c:v>108</c:v>
                </c:pt>
                <c:pt idx="3">
                  <c:v>10460.9</c:v>
                </c:pt>
                <c:pt idx="4">
                  <c:v>8111.6</c:v>
                </c:pt>
                <c:pt idx="5">
                  <c:v>100</c:v>
                </c:pt>
                <c:pt idx="6">
                  <c:v>40</c:v>
                </c:pt>
                <c:pt idx="7">
                  <c:v>1655</c:v>
                </c:pt>
                <c:pt idx="8">
                  <c:v>220</c:v>
                </c:pt>
                <c:pt idx="9">
                  <c:v>40</c:v>
                </c:pt>
                <c:pt idx="10">
                  <c:v>240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legend>
      <c:legendPos val="r"/>
      <c:legendEntry>
        <c:idx val="6"/>
        <c:delete val="1"/>
      </c:legendEntry>
      <c:layout/>
    </c:legend>
    <c:plotVisOnly val="1"/>
    <c:dispBlanksAs val="zero"/>
  </c:chart>
  <c:spPr>
    <a:noFill/>
    <a:ln>
      <a:noFill/>
    </a:ln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20"/>
      <c:rotY val="80"/>
      <c:perspective val="20"/>
    </c:view3D>
    <c:plotArea>
      <c:layout>
        <c:manualLayout>
          <c:layoutTarget val="inner"/>
          <c:xMode val="edge"/>
          <c:yMode val="edge"/>
          <c:x val="3.5361950027628167E-2"/>
          <c:y val="6.2278031456113749E-2"/>
          <c:w val="0.64195279705890451"/>
          <c:h val="0.93772191706277308"/>
        </c:manualLayout>
      </c:layout>
      <c:pie3DChart>
        <c:varyColors val="1"/>
        <c:ser>
          <c:idx val="0"/>
          <c:order val="0"/>
          <c:explosion val="24"/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00B0F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00B050"/>
              </a:solidFill>
            </c:spPr>
          </c:dPt>
          <c:dPt>
            <c:idx val="4"/>
            <c:spPr>
              <a:solidFill>
                <a:srgbClr val="7030A0"/>
              </a:solidFill>
            </c:spPr>
          </c:dPt>
          <c:dPt>
            <c:idx val="5"/>
            <c:spPr>
              <a:solidFill>
                <a:srgbClr val="FF9933"/>
              </a:solidFill>
            </c:spPr>
          </c:dPt>
          <c:dPt>
            <c:idx val="6"/>
            <c:spPr>
              <a:solidFill>
                <a:srgbClr val="FF00FF"/>
              </a:solidFill>
            </c:spPr>
          </c:dPt>
          <c:dPt>
            <c:idx val="7"/>
            <c:spPr>
              <a:solidFill>
                <a:srgbClr val="0000FF"/>
              </a:solidFill>
            </c:spPr>
          </c:dPt>
          <c:dPt>
            <c:idx val="8"/>
            <c:spPr>
              <a:solidFill>
                <a:schemeClr val="bg1"/>
              </a:solidFill>
            </c:spPr>
          </c:dPt>
          <c:dPt>
            <c:idx val="9"/>
            <c:spPr>
              <a:solidFill>
                <a:srgbClr val="00FF0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7 </a:t>
                    </a:r>
                    <a:r>
                      <a:rPr lang="ru-RU" dirty="0" smtClean="0"/>
                      <a:t>465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8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7</a:t>
                    </a:r>
                    <a:r>
                      <a:rPr lang="en-US" dirty="0" smtClean="0"/>
                      <a:t>0,00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7.5856562137049985E-2"/>
                  <c:y val="4.801075123341543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2723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6</a:t>
                    </a:r>
                    <a:r>
                      <a:rPr lang="en-US" dirty="0" smtClean="0"/>
                      <a:t>0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FF0000"/>
                        </a:solidFill>
                      </a:rPr>
                      <a:t>3857</a:t>
                    </a:r>
                    <a:r>
                      <a:rPr lang="en-US" dirty="0" smtClean="0"/>
                      <a:t>,0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-3.7452273496300793E-2"/>
                  <c:y val="-2.513732175230674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30</a:t>
                    </a:r>
                    <a:r>
                      <a:rPr lang="en-US" dirty="0" smtClean="0"/>
                      <a:t>0,00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delete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1 </a:t>
                    </a:r>
                    <a:r>
                      <a:rPr lang="en-US" smtClean="0"/>
                      <a:t>6</a:t>
                    </a:r>
                    <a:r>
                      <a:rPr lang="ru-RU" smtClean="0"/>
                      <a:t>7</a:t>
                    </a:r>
                    <a:r>
                      <a:rPr lang="en-US" smtClean="0"/>
                      <a:t>5,00</a:t>
                    </a:r>
                    <a:endParaRPr lang="en-US"/>
                  </a:p>
                </c:rich>
              </c:tx>
              <c:showVal val="1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50</a:t>
                    </a:r>
                    <a:r>
                      <a:rPr lang="en-US" dirty="0" smtClean="0"/>
                      <a:t>,0</a:t>
                    </a:r>
                    <a:endParaRPr lang="en-US" dirty="0"/>
                  </a:p>
                </c:rich>
              </c:tx>
              <c:showVal val="1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ru-RU" smtClean="0"/>
                      <a:t>4</a:t>
                    </a:r>
                    <a:r>
                      <a:rPr lang="en-US" smtClean="0"/>
                      <a:t>0,00</a:t>
                    </a:r>
                    <a:endParaRPr lang="en-US"/>
                  </a:p>
                </c:rich>
              </c:tx>
              <c:showVal val="1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ru-RU" smtClean="0"/>
                      <a:t>4</a:t>
                    </a:r>
                    <a:r>
                      <a:rPr lang="en-US" smtClean="0"/>
                      <a:t>0,00</a:t>
                    </a:r>
                    <a:endParaRPr lang="en-US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'2016'!$E$140:$E$149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масовой информации</c:v>
                </c:pt>
              </c:strCache>
            </c:strRef>
          </c:cat>
          <c:val>
            <c:numRef>
              <c:f>'2016'!$F$140:$F$149</c:f>
              <c:numCache>
                <c:formatCode>#,##0.00</c:formatCode>
                <c:ptCount val="10"/>
                <c:pt idx="0">
                  <c:v>7392.5</c:v>
                </c:pt>
                <c:pt idx="1">
                  <c:v>280</c:v>
                </c:pt>
                <c:pt idx="2">
                  <c:v>3917.2</c:v>
                </c:pt>
                <c:pt idx="3">
                  <c:v>2940.7</c:v>
                </c:pt>
                <c:pt idx="4">
                  <c:v>100</c:v>
                </c:pt>
                <c:pt idx="5">
                  <c:v>71.5</c:v>
                </c:pt>
                <c:pt idx="6">
                  <c:v>1665</c:v>
                </c:pt>
                <c:pt idx="7">
                  <c:v>403.5</c:v>
                </c:pt>
                <c:pt idx="8">
                  <c:v>50</c:v>
                </c:pt>
                <c:pt idx="9">
                  <c:v>250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legend>
      <c:legendPos val="r"/>
      <c:legendEntry>
        <c:idx val="5"/>
        <c:delete val="1"/>
      </c:legendEntry>
      <c:layout/>
    </c:legend>
    <c:plotVisOnly val="1"/>
    <c:dispBlanksAs val="zero"/>
  </c:chart>
  <c:spPr>
    <a:noFill/>
    <a:ln>
      <a:noFill/>
    </a:ln>
  </c:spPr>
  <c:txPr>
    <a:bodyPr/>
    <a:lstStyle/>
    <a:p>
      <a:pPr>
        <a:defRPr sz="11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20"/>
      <c:rotY val="80"/>
      <c:perspective val="20"/>
    </c:view3D>
    <c:plotArea>
      <c:layout>
        <c:manualLayout>
          <c:layoutTarget val="inner"/>
          <c:xMode val="edge"/>
          <c:yMode val="edge"/>
          <c:x val="3.5361950027628181E-2"/>
          <c:y val="6.2278031456113783E-2"/>
          <c:w val="0.66808520124008952"/>
          <c:h val="0.90335765589438777"/>
        </c:manualLayout>
      </c:layout>
      <c:pie3DChart>
        <c:varyColors val="1"/>
        <c:ser>
          <c:idx val="0"/>
          <c:order val="0"/>
          <c:explosion val="24"/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00B0F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00B050"/>
              </a:solidFill>
            </c:spPr>
          </c:dPt>
          <c:dPt>
            <c:idx val="4"/>
            <c:spPr>
              <a:solidFill>
                <a:srgbClr val="7030A0"/>
              </a:solidFill>
            </c:spPr>
          </c:dPt>
          <c:dPt>
            <c:idx val="5"/>
            <c:spPr>
              <a:solidFill>
                <a:srgbClr val="FF9933"/>
              </a:solidFill>
            </c:spPr>
          </c:dPt>
          <c:dPt>
            <c:idx val="6"/>
            <c:spPr>
              <a:solidFill>
                <a:srgbClr val="FF00FF"/>
              </a:solidFill>
            </c:spPr>
          </c:dPt>
          <c:dPt>
            <c:idx val="7"/>
            <c:spPr>
              <a:solidFill>
                <a:srgbClr val="0000FF"/>
              </a:solidFill>
            </c:spPr>
          </c:dPt>
          <c:dPt>
            <c:idx val="8"/>
            <c:spPr>
              <a:solidFill>
                <a:schemeClr val="bg1"/>
              </a:solidFill>
            </c:spPr>
          </c:dPt>
          <c:dPt>
            <c:idx val="9"/>
            <c:spPr>
              <a:solidFill>
                <a:srgbClr val="00FF0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7 </a:t>
                    </a:r>
                    <a:r>
                      <a:rPr lang="ru-RU" smtClean="0"/>
                      <a:t>575</a:t>
                    </a:r>
                    <a:r>
                      <a:rPr lang="en-US" smtClean="0"/>
                      <a:t>,0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8</a:t>
                    </a:r>
                    <a:r>
                      <a:rPr lang="en-US" smtClean="0"/>
                      <a:t>0,00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ru-RU" smtClean="0"/>
                      <a:t>86</a:t>
                    </a:r>
                    <a:r>
                      <a:rPr lang="en-US" smtClean="0"/>
                      <a:t>4,</a:t>
                    </a:r>
                    <a:r>
                      <a:rPr lang="ru-RU" smtClean="0"/>
                      <a:t>7</a:t>
                    </a:r>
                    <a:r>
                      <a:rPr lang="en-US" smtClean="0"/>
                      <a:t>0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4205</a:t>
                    </a:r>
                    <a:r>
                      <a:rPr lang="en-US" smtClean="0"/>
                      <a:t>,0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mtClean="0"/>
                      <a:t>5</a:t>
                    </a:r>
                    <a:r>
                      <a:rPr lang="en-US" smtClean="0"/>
                      <a:t>00,00</a:t>
                    </a:r>
                    <a:endParaRPr lang="en-US"/>
                  </a:p>
                </c:rich>
              </c:tx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endParaRPr lang="en-US"/>
                  </a:p>
                </c:rich>
              </c:tx>
              <c:showVal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1 </a:t>
                    </a:r>
                    <a:r>
                      <a:rPr lang="en-US" smtClean="0"/>
                      <a:t>6</a:t>
                    </a:r>
                    <a:r>
                      <a:rPr lang="ru-RU" smtClean="0"/>
                      <a:t>8</a:t>
                    </a:r>
                    <a:r>
                      <a:rPr lang="en-US" smtClean="0"/>
                      <a:t>5,00</a:t>
                    </a:r>
                    <a:endParaRPr lang="en-US"/>
                  </a:p>
                </c:rich>
              </c:tx>
              <c:showVal val="1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r>
                      <a:rPr lang="ru-RU" smtClean="0"/>
                      <a:t>70</a:t>
                    </a:r>
                    <a:r>
                      <a:rPr lang="en-US" smtClean="0"/>
                      <a:t>,0</a:t>
                    </a:r>
                    <a:endParaRPr lang="en-US"/>
                  </a:p>
                </c:rich>
              </c:tx>
              <c:showVal val="1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ru-RU" smtClean="0"/>
                      <a:t>4</a:t>
                    </a:r>
                    <a:r>
                      <a:rPr lang="en-US" smtClean="0"/>
                      <a:t>0,00</a:t>
                    </a:r>
                    <a:endParaRPr lang="en-US"/>
                  </a:p>
                </c:rich>
              </c:tx>
              <c:showVal val="1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4</a:t>
                    </a:r>
                    <a:r>
                      <a:rPr lang="en-US" dirty="0" smtClean="0"/>
                      <a:t>0,00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'2016'!$D$162:$D$171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масовой информации</c:v>
                </c:pt>
              </c:strCache>
            </c:strRef>
          </c:cat>
          <c:val>
            <c:numRef>
              <c:f>'2016'!$E$162:$E$171</c:f>
              <c:numCache>
                <c:formatCode>#,##0.00</c:formatCode>
                <c:ptCount val="10"/>
                <c:pt idx="0">
                  <c:v>7467.5</c:v>
                </c:pt>
                <c:pt idx="1">
                  <c:v>330</c:v>
                </c:pt>
                <c:pt idx="2">
                  <c:v>4240.6000000000004</c:v>
                </c:pt>
                <c:pt idx="3">
                  <c:v>2931.7</c:v>
                </c:pt>
                <c:pt idx="4">
                  <c:v>100</c:v>
                </c:pt>
                <c:pt idx="5">
                  <c:v>73</c:v>
                </c:pt>
                <c:pt idx="6">
                  <c:v>1665</c:v>
                </c:pt>
                <c:pt idx="7">
                  <c:v>413.5</c:v>
                </c:pt>
                <c:pt idx="8">
                  <c:v>50</c:v>
                </c:pt>
                <c:pt idx="9">
                  <c:v>260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legend>
      <c:legendPos val="r"/>
      <c:layout/>
    </c:legend>
    <c:plotVisOnly val="1"/>
    <c:dispBlanksAs val="zero"/>
  </c:chart>
  <c:spPr>
    <a:noFill/>
    <a:ln>
      <a:noFill/>
    </a:ln>
  </c:spPr>
  <c:txPr>
    <a:bodyPr/>
    <a:lstStyle/>
    <a:p>
      <a:pPr>
        <a:defRPr sz="11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8F7895-F388-4476-A7F8-38B3BDA26EF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68A500-01BD-482D-A9BA-DBE94CA07F59}">
      <dgm:prSet phldrT="[Текст]" custT="1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2400" dirty="0" smtClean="0">
              <a:solidFill>
                <a:schemeClr val="bg2">
                  <a:lumMod val="10000"/>
                </a:schemeClr>
              </a:solidFill>
            </a:rPr>
            <a:t>доходы</a:t>
          </a:r>
          <a:endParaRPr lang="ru-RU" sz="2400" dirty="0">
            <a:solidFill>
              <a:schemeClr val="bg2">
                <a:lumMod val="10000"/>
              </a:schemeClr>
            </a:solidFill>
          </a:endParaRPr>
        </a:p>
      </dgm:t>
    </dgm:pt>
    <dgm:pt modelId="{1A73369D-8171-4577-A565-C3BDA1D72788}" type="parTrans" cxnId="{31FC4F90-D139-42DB-8B35-DA0CD105EDDD}">
      <dgm:prSet/>
      <dgm:spPr/>
      <dgm:t>
        <a:bodyPr/>
        <a:lstStyle/>
        <a:p>
          <a:endParaRPr lang="ru-RU" sz="1800"/>
        </a:p>
      </dgm:t>
    </dgm:pt>
    <dgm:pt modelId="{8DA23BE0-E4B1-4B41-9AB8-C18D25059A0E}" type="sibTrans" cxnId="{31FC4F90-D139-42DB-8B35-DA0CD105EDDD}">
      <dgm:prSet/>
      <dgm:spPr/>
      <dgm:t>
        <a:bodyPr/>
        <a:lstStyle/>
        <a:p>
          <a:endParaRPr lang="ru-RU" sz="1800"/>
        </a:p>
      </dgm:t>
    </dgm:pt>
    <dgm:pt modelId="{7843150F-E5A8-497D-9D8B-B08CF25D02EF}">
      <dgm:prSet phldrT="[Текст]" custT="1"/>
      <dgm:spPr>
        <a:solidFill>
          <a:schemeClr val="bg2">
            <a:lumMod val="90000"/>
            <a:alpha val="90000"/>
          </a:schemeClr>
        </a:solidFill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r>
            <a:rPr lang="ru-RU" sz="1800" dirty="0" smtClean="0"/>
            <a:t>Зарплата жены</a:t>
          </a:r>
          <a:endParaRPr lang="ru-RU" sz="1800" dirty="0"/>
        </a:p>
      </dgm:t>
    </dgm:pt>
    <dgm:pt modelId="{AEE84833-E906-4C07-8D81-DB3852B471CE}" type="parTrans" cxnId="{8766D2C0-9F1B-409C-B370-86FC2B17A765}">
      <dgm:prSet/>
      <dgm:spPr/>
      <dgm:t>
        <a:bodyPr/>
        <a:lstStyle/>
        <a:p>
          <a:endParaRPr lang="ru-RU" sz="1800"/>
        </a:p>
      </dgm:t>
    </dgm:pt>
    <dgm:pt modelId="{6CCD672B-E199-4C1C-A6AB-B300C8BBDDDE}" type="sibTrans" cxnId="{8766D2C0-9F1B-409C-B370-86FC2B17A765}">
      <dgm:prSet/>
      <dgm:spPr/>
      <dgm:t>
        <a:bodyPr/>
        <a:lstStyle/>
        <a:p>
          <a:endParaRPr lang="ru-RU" sz="1800"/>
        </a:p>
      </dgm:t>
    </dgm:pt>
    <dgm:pt modelId="{87A90191-18C3-48AE-8773-3043E094BB50}">
      <dgm:prSet phldrT="[Текст]" custT="1"/>
      <dgm:spPr>
        <a:solidFill>
          <a:schemeClr val="bg2">
            <a:lumMod val="90000"/>
            <a:alpha val="90000"/>
          </a:schemeClr>
        </a:solidFill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r>
            <a:rPr lang="ru-RU" sz="1800" dirty="0" smtClean="0"/>
            <a:t>Зарплата мужа</a:t>
          </a:r>
          <a:endParaRPr lang="ru-RU" sz="1800" dirty="0"/>
        </a:p>
      </dgm:t>
    </dgm:pt>
    <dgm:pt modelId="{D6D77AE1-80DF-419D-90C2-6003AC0DB3AA}" type="parTrans" cxnId="{256AC033-B61B-4F9C-97FE-FFC4383F67C1}">
      <dgm:prSet/>
      <dgm:spPr/>
      <dgm:t>
        <a:bodyPr/>
        <a:lstStyle/>
        <a:p>
          <a:endParaRPr lang="ru-RU" sz="1800"/>
        </a:p>
      </dgm:t>
    </dgm:pt>
    <dgm:pt modelId="{F11A64EA-1522-4BB9-B5D3-9EA95E4A9F5B}" type="sibTrans" cxnId="{256AC033-B61B-4F9C-97FE-FFC4383F67C1}">
      <dgm:prSet/>
      <dgm:spPr/>
      <dgm:t>
        <a:bodyPr/>
        <a:lstStyle/>
        <a:p>
          <a:endParaRPr lang="ru-RU" sz="1800"/>
        </a:p>
      </dgm:t>
    </dgm:pt>
    <dgm:pt modelId="{EBE24489-8D31-4B58-93EE-8F6542D8994A}">
      <dgm:prSet phldrT="[Текст]" custT="1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2400" dirty="0" smtClean="0">
              <a:solidFill>
                <a:schemeClr val="bg2">
                  <a:lumMod val="10000"/>
                </a:schemeClr>
              </a:solidFill>
            </a:rPr>
            <a:t>расходы</a:t>
          </a:r>
          <a:endParaRPr lang="ru-RU" sz="2400" dirty="0">
            <a:solidFill>
              <a:schemeClr val="bg2">
                <a:lumMod val="10000"/>
              </a:schemeClr>
            </a:solidFill>
          </a:endParaRPr>
        </a:p>
      </dgm:t>
    </dgm:pt>
    <dgm:pt modelId="{EF6D87C4-010E-4B7F-8857-31D052009BAC}" type="parTrans" cxnId="{A991A1C8-D79E-4303-BD0B-A05AE926EFCD}">
      <dgm:prSet/>
      <dgm:spPr/>
      <dgm:t>
        <a:bodyPr/>
        <a:lstStyle/>
        <a:p>
          <a:endParaRPr lang="ru-RU" sz="1800"/>
        </a:p>
      </dgm:t>
    </dgm:pt>
    <dgm:pt modelId="{5F628A98-0D37-4408-A6AF-134FD4FD5E57}" type="sibTrans" cxnId="{A991A1C8-D79E-4303-BD0B-A05AE926EFCD}">
      <dgm:prSet/>
      <dgm:spPr/>
      <dgm:t>
        <a:bodyPr/>
        <a:lstStyle/>
        <a:p>
          <a:endParaRPr lang="ru-RU" sz="1800"/>
        </a:p>
      </dgm:t>
    </dgm:pt>
    <dgm:pt modelId="{65B27D38-BC0E-43D6-82B8-4584FDF51878}">
      <dgm:prSet phldrT="[Текст]" custT="1"/>
      <dgm:spPr>
        <a:solidFill>
          <a:schemeClr val="bg2">
            <a:lumMod val="90000"/>
            <a:alpha val="90000"/>
          </a:schemeClr>
        </a:solidFill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r>
            <a:rPr lang="ru-RU" sz="1800" dirty="0" smtClean="0"/>
            <a:t>Коммунальные</a:t>
          </a:r>
          <a:endParaRPr lang="ru-RU" sz="1800" dirty="0"/>
        </a:p>
      </dgm:t>
    </dgm:pt>
    <dgm:pt modelId="{66CFEC94-3942-4E0E-AB09-BFEE8FD05323}" type="parTrans" cxnId="{545B652B-FEBF-4494-B5AE-EFAD4D3A38F6}">
      <dgm:prSet/>
      <dgm:spPr/>
      <dgm:t>
        <a:bodyPr/>
        <a:lstStyle/>
        <a:p>
          <a:endParaRPr lang="ru-RU" sz="1800"/>
        </a:p>
      </dgm:t>
    </dgm:pt>
    <dgm:pt modelId="{7E174E20-1339-481D-9A34-00EA8AD33440}" type="sibTrans" cxnId="{545B652B-FEBF-4494-B5AE-EFAD4D3A38F6}">
      <dgm:prSet/>
      <dgm:spPr/>
      <dgm:t>
        <a:bodyPr/>
        <a:lstStyle/>
        <a:p>
          <a:endParaRPr lang="ru-RU" sz="1800"/>
        </a:p>
      </dgm:t>
    </dgm:pt>
    <dgm:pt modelId="{7E916284-A1AC-49F1-924C-85CC227FA2E3}">
      <dgm:prSet phldrT="[Текст]" custT="1"/>
      <dgm:spPr>
        <a:solidFill>
          <a:schemeClr val="bg2">
            <a:lumMod val="90000"/>
            <a:alpha val="90000"/>
          </a:schemeClr>
        </a:solidFill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r>
            <a:rPr lang="ru-RU" sz="1800" dirty="0" smtClean="0"/>
            <a:t>другие</a:t>
          </a:r>
          <a:endParaRPr lang="ru-RU" sz="1800" dirty="0"/>
        </a:p>
      </dgm:t>
    </dgm:pt>
    <dgm:pt modelId="{869CD24D-F7EA-4E1C-B7A2-6F3888A7C916}" type="parTrans" cxnId="{3BC70776-29C3-42FD-B605-7EACADAE74EB}">
      <dgm:prSet/>
      <dgm:spPr/>
      <dgm:t>
        <a:bodyPr/>
        <a:lstStyle/>
        <a:p>
          <a:endParaRPr lang="ru-RU" sz="1800"/>
        </a:p>
      </dgm:t>
    </dgm:pt>
    <dgm:pt modelId="{41EBEA3B-BC50-4F8A-9A73-7DD52A77D66B}" type="sibTrans" cxnId="{3BC70776-29C3-42FD-B605-7EACADAE74EB}">
      <dgm:prSet/>
      <dgm:spPr/>
      <dgm:t>
        <a:bodyPr/>
        <a:lstStyle/>
        <a:p>
          <a:endParaRPr lang="ru-RU" sz="1800"/>
        </a:p>
      </dgm:t>
    </dgm:pt>
    <dgm:pt modelId="{65A6F10C-F252-4398-9C79-35F627A0BACE}">
      <dgm:prSet phldrT="[Текст]" custT="1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2400" dirty="0" smtClean="0">
              <a:solidFill>
                <a:schemeClr val="bg2">
                  <a:lumMod val="10000"/>
                </a:schemeClr>
              </a:solidFill>
            </a:rPr>
            <a:t>баланс</a:t>
          </a:r>
          <a:endParaRPr lang="ru-RU" sz="2400" dirty="0">
            <a:solidFill>
              <a:schemeClr val="bg2">
                <a:lumMod val="10000"/>
              </a:schemeClr>
            </a:solidFill>
          </a:endParaRPr>
        </a:p>
      </dgm:t>
    </dgm:pt>
    <dgm:pt modelId="{EE6DD1C2-86B0-46D2-8C9A-5FB330945181}" type="parTrans" cxnId="{FC007461-5F45-46BE-96C3-3F7910D12DB4}">
      <dgm:prSet/>
      <dgm:spPr/>
      <dgm:t>
        <a:bodyPr/>
        <a:lstStyle/>
        <a:p>
          <a:endParaRPr lang="ru-RU" sz="1800"/>
        </a:p>
      </dgm:t>
    </dgm:pt>
    <dgm:pt modelId="{5EC6B9C1-A8B0-4F7A-8DAF-034F5D2407DC}" type="sibTrans" cxnId="{FC007461-5F45-46BE-96C3-3F7910D12DB4}">
      <dgm:prSet/>
      <dgm:spPr/>
      <dgm:t>
        <a:bodyPr/>
        <a:lstStyle/>
        <a:p>
          <a:endParaRPr lang="ru-RU" sz="1800"/>
        </a:p>
      </dgm:t>
    </dgm:pt>
    <dgm:pt modelId="{36AE77FC-3711-4CAE-8599-84F5D2FE3BAF}">
      <dgm:prSet phldrT="[Текст]" custT="1"/>
      <dgm:spPr>
        <a:solidFill>
          <a:schemeClr val="bg2">
            <a:lumMod val="90000"/>
            <a:alpha val="90000"/>
          </a:schemeClr>
        </a:solidFill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r>
            <a:rPr lang="ru-RU" sz="1800" dirty="0" smtClean="0"/>
            <a:t>Доходы -расходы</a:t>
          </a:r>
          <a:endParaRPr lang="ru-RU" sz="1800" dirty="0"/>
        </a:p>
      </dgm:t>
    </dgm:pt>
    <dgm:pt modelId="{0C12F8BB-4439-401F-9E40-266D1828B59F}" type="parTrans" cxnId="{5704A15F-F52D-46E9-A860-36A24055FB0A}">
      <dgm:prSet/>
      <dgm:spPr/>
      <dgm:t>
        <a:bodyPr/>
        <a:lstStyle/>
        <a:p>
          <a:endParaRPr lang="ru-RU" sz="1800"/>
        </a:p>
      </dgm:t>
    </dgm:pt>
    <dgm:pt modelId="{C5B066BA-7CF1-45CD-A000-85258526FB8C}" type="sibTrans" cxnId="{5704A15F-F52D-46E9-A860-36A24055FB0A}">
      <dgm:prSet/>
      <dgm:spPr/>
      <dgm:t>
        <a:bodyPr/>
        <a:lstStyle/>
        <a:p>
          <a:endParaRPr lang="ru-RU" sz="1800"/>
        </a:p>
      </dgm:t>
    </dgm:pt>
    <dgm:pt modelId="{EBC7628C-73BF-48D6-96EC-0C43F0389CAB}">
      <dgm:prSet phldrT="[Текст]" custT="1"/>
      <dgm:spPr>
        <a:solidFill>
          <a:schemeClr val="bg2">
            <a:lumMod val="90000"/>
            <a:alpha val="90000"/>
          </a:schemeClr>
        </a:solidFill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r>
            <a:rPr lang="ru-RU" sz="1800" dirty="0" smtClean="0"/>
            <a:t>Премия</a:t>
          </a:r>
          <a:endParaRPr lang="ru-RU" sz="1800" dirty="0"/>
        </a:p>
      </dgm:t>
    </dgm:pt>
    <dgm:pt modelId="{049594A8-7830-4C65-8398-32BAD76878C5}" type="parTrans" cxnId="{2D6DF02A-401A-4179-A67C-1A3B13CA5C51}">
      <dgm:prSet/>
      <dgm:spPr/>
      <dgm:t>
        <a:bodyPr/>
        <a:lstStyle/>
        <a:p>
          <a:endParaRPr lang="ru-RU" sz="1800"/>
        </a:p>
      </dgm:t>
    </dgm:pt>
    <dgm:pt modelId="{35537BE0-86C2-4CAC-88DE-6315B58C7C25}" type="sibTrans" cxnId="{2D6DF02A-401A-4179-A67C-1A3B13CA5C51}">
      <dgm:prSet/>
      <dgm:spPr/>
      <dgm:t>
        <a:bodyPr/>
        <a:lstStyle/>
        <a:p>
          <a:endParaRPr lang="ru-RU" sz="1800"/>
        </a:p>
      </dgm:t>
    </dgm:pt>
    <dgm:pt modelId="{4EDD5794-BD69-499C-9DEE-086DBB3ED239}">
      <dgm:prSet phldrT="[Текст]" custT="1"/>
      <dgm:spPr>
        <a:solidFill>
          <a:schemeClr val="bg2">
            <a:lumMod val="90000"/>
            <a:alpha val="90000"/>
          </a:schemeClr>
        </a:solidFill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r>
            <a:rPr lang="ru-RU" sz="1800" dirty="0" smtClean="0"/>
            <a:t>транспортные</a:t>
          </a:r>
          <a:endParaRPr lang="ru-RU" sz="1800" dirty="0"/>
        </a:p>
      </dgm:t>
    </dgm:pt>
    <dgm:pt modelId="{211BFA28-43DA-47B4-8C85-2F26849E0ED8}" type="parTrans" cxnId="{10572031-1EC3-410A-95AF-F23ED631FC57}">
      <dgm:prSet/>
      <dgm:spPr/>
      <dgm:t>
        <a:bodyPr/>
        <a:lstStyle/>
        <a:p>
          <a:endParaRPr lang="ru-RU" sz="1800"/>
        </a:p>
      </dgm:t>
    </dgm:pt>
    <dgm:pt modelId="{C8046023-8877-4DD1-ABB7-0FB3FC896721}" type="sibTrans" cxnId="{10572031-1EC3-410A-95AF-F23ED631FC57}">
      <dgm:prSet/>
      <dgm:spPr/>
      <dgm:t>
        <a:bodyPr/>
        <a:lstStyle/>
        <a:p>
          <a:endParaRPr lang="ru-RU" sz="1800"/>
        </a:p>
      </dgm:t>
    </dgm:pt>
    <dgm:pt modelId="{E8DFB5AD-9E2B-4083-8C3C-A357BB2F64DC}" type="pres">
      <dgm:prSet presAssocID="{FC8F7895-F388-4476-A7F8-38B3BDA26EF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407941-886E-4158-993E-D4F24D289D61}" type="pres">
      <dgm:prSet presAssocID="{D268A500-01BD-482D-A9BA-DBE94CA07F59}" presName="linNode" presStyleCnt="0"/>
      <dgm:spPr/>
    </dgm:pt>
    <dgm:pt modelId="{09FD11E0-DAD2-40E5-A48D-3DE71F35E01E}" type="pres">
      <dgm:prSet presAssocID="{D268A500-01BD-482D-A9BA-DBE94CA07F59}" presName="parentText" presStyleLbl="node1" presStyleIdx="0" presStyleCnt="3" custScaleX="117864" custScaleY="64476" custLinFactNeighborY="-209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1EBC34-3272-48C4-8D75-42C342D916A4}" type="pres">
      <dgm:prSet presAssocID="{D268A500-01BD-482D-A9BA-DBE94CA07F59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1D4A5E-16A7-4337-8D69-6482CD6CF73B}" type="pres">
      <dgm:prSet presAssocID="{8DA23BE0-E4B1-4B41-9AB8-C18D25059A0E}" presName="sp" presStyleCnt="0"/>
      <dgm:spPr/>
    </dgm:pt>
    <dgm:pt modelId="{278B6CD5-9D68-41DB-8BD2-86D298BA2618}" type="pres">
      <dgm:prSet presAssocID="{EBE24489-8D31-4B58-93EE-8F6542D8994A}" presName="linNode" presStyleCnt="0"/>
      <dgm:spPr/>
    </dgm:pt>
    <dgm:pt modelId="{3617836B-3943-4858-AA76-CC320BD7A086}" type="pres">
      <dgm:prSet presAssocID="{EBE24489-8D31-4B58-93EE-8F6542D8994A}" presName="parentText" presStyleLbl="node1" presStyleIdx="1" presStyleCnt="3" custScaleX="117864" custScaleY="6242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A2F0CC-0C01-46F5-B779-1A2FBE1973FE}" type="pres">
      <dgm:prSet presAssocID="{EBE24489-8D31-4B58-93EE-8F6542D8994A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6B439B-B3BD-4009-B51B-F12A27E2FF96}" type="pres">
      <dgm:prSet presAssocID="{5F628A98-0D37-4408-A6AF-134FD4FD5E57}" presName="sp" presStyleCnt="0"/>
      <dgm:spPr/>
    </dgm:pt>
    <dgm:pt modelId="{9F4791EF-78A0-4F0F-B616-CD2A2F1B435E}" type="pres">
      <dgm:prSet presAssocID="{65A6F10C-F252-4398-9C79-35F627A0BACE}" presName="linNode" presStyleCnt="0"/>
      <dgm:spPr/>
    </dgm:pt>
    <dgm:pt modelId="{FD89A66A-BE2A-4777-8AA3-295D9C2F2594}" type="pres">
      <dgm:prSet presAssocID="{65A6F10C-F252-4398-9C79-35F627A0BACE}" presName="parentText" presStyleLbl="node1" presStyleIdx="2" presStyleCnt="3" custScaleX="117864" custScaleY="5418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C72237-DBD5-47A1-9BCE-E583F5855731}" type="pres">
      <dgm:prSet presAssocID="{65A6F10C-F252-4398-9C79-35F627A0BACE}" presName="descendantText" presStyleLbl="alignAccFollowNode1" presStyleIdx="2" presStyleCnt="3" custScaleY="573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007461-5F45-46BE-96C3-3F7910D12DB4}" srcId="{FC8F7895-F388-4476-A7F8-38B3BDA26EF3}" destId="{65A6F10C-F252-4398-9C79-35F627A0BACE}" srcOrd="2" destOrd="0" parTransId="{EE6DD1C2-86B0-46D2-8C9A-5FB330945181}" sibTransId="{5EC6B9C1-A8B0-4F7A-8DAF-034F5D2407DC}"/>
    <dgm:cxn modelId="{256AC033-B61B-4F9C-97FE-FFC4383F67C1}" srcId="{D268A500-01BD-482D-A9BA-DBE94CA07F59}" destId="{87A90191-18C3-48AE-8773-3043E094BB50}" srcOrd="1" destOrd="0" parTransId="{D6D77AE1-80DF-419D-90C2-6003AC0DB3AA}" sibTransId="{F11A64EA-1522-4BB9-B5D3-9EA95E4A9F5B}"/>
    <dgm:cxn modelId="{CBDF1BB6-E5F2-40EB-9CDA-668FC6D7E422}" type="presOf" srcId="{D268A500-01BD-482D-A9BA-DBE94CA07F59}" destId="{09FD11E0-DAD2-40E5-A48D-3DE71F35E01E}" srcOrd="0" destOrd="0" presId="urn:microsoft.com/office/officeart/2005/8/layout/vList5"/>
    <dgm:cxn modelId="{77D3276D-7F6E-4742-B8CC-FC5765208537}" type="presOf" srcId="{65B27D38-BC0E-43D6-82B8-4584FDF51878}" destId="{B6A2F0CC-0C01-46F5-B779-1A2FBE1973FE}" srcOrd="0" destOrd="0" presId="urn:microsoft.com/office/officeart/2005/8/layout/vList5"/>
    <dgm:cxn modelId="{5E3A28B4-F90F-4EB5-A305-389B74C65589}" type="presOf" srcId="{EBC7628C-73BF-48D6-96EC-0C43F0389CAB}" destId="{6C1EBC34-3272-48C4-8D75-42C342D916A4}" srcOrd="0" destOrd="2" presId="urn:microsoft.com/office/officeart/2005/8/layout/vList5"/>
    <dgm:cxn modelId="{5704A15F-F52D-46E9-A860-36A24055FB0A}" srcId="{65A6F10C-F252-4398-9C79-35F627A0BACE}" destId="{36AE77FC-3711-4CAE-8599-84F5D2FE3BAF}" srcOrd="0" destOrd="0" parTransId="{0C12F8BB-4439-401F-9E40-266D1828B59F}" sibTransId="{C5B066BA-7CF1-45CD-A000-85258526FB8C}"/>
    <dgm:cxn modelId="{95CE5C5F-761A-4885-9775-BE700A3F53EC}" type="presOf" srcId="{7E916284-A1AC-49F1-924C-85CC227FA2E3}" destId="{B6A2F0CC-0C01-46F5-B779-1A2FBE1973FE}" srcOrd="0" destOrd="2" presId="urn:microsoft.com/office/officeart/2005/8/layout/vList5"/>
    <dgm:cxn modelId="{8766D2C0-9F1B-409C-B370-86FC2B17A765}" srcId="{D268A500-01BD-482D-A9BA-DBE94CA07F59}" destId="{7843150F-E5A8-497D-9D8B-B08CF25D02EF}" srcOrd="0" destOrd="0" parTransId="{AEE84833-E906-4C07-8D81-DB3852B471CE}" sibTransId="{6CCD672B-E199-4C1C-A6AB-B300C8BBDDDE}"/>
    <dgm:cxn modelId="{545B652B-FEBF-4494-B5AE-EFAD4D3A38F6}" srcId="{EBE24489-8D31-4B58-93EE-8F6542D8994A}" destId="{65B27D38-BC0E-43D6-82B8-4584FDF51878}" srcOrd="0" destOrd="0" parTransId="{66CFEC94-3942-4E0E-AB09-BFEE8FD05323}" sibTransId="{7E174E20-1339-481D-9A34-00EA8AD33440}"/>
    <dgm:cxn modelId="{2EC2B5AA-1C2A-4090-B7CA-D0A8EBB744BD}" type="presOf" srcId="{EBE24489-8D31-4B58-93EE-8F6542D8994A}" destId="{3617836B-3943-4858-AA76-CC320BD7A086}" srcOrd="0" destOrd="0" presId="urn:microsoft.com/office/officeart/2005/8/layout/vList5"/>
    <dgm:cxn modelId="{10572031-1EC3-410A-95AF-F23ED631FC57}" srcId="{EBE24489-8D31-4B58-93EE-8F6542D8994A}" destId="{4EDD5794-BD69-499C-9DEE-086DBB3ED239}" srcOrd="1" destOrd="0" parTransId="{211BFA28-43DA-47B4-8C85-2F26849E0ED8}" sibTransId="{C8046023-8877-4DD1-ABB7-0FB3FC896721}"/>
    <dgm:cxn modelId="{31FC4F90-D139-42DB-8B35-DA0CD105EDDD}" srcId="{FC8F7895-F388-4476-A7F8-38B3BDA26EF3}" destId="{D268A500-01BD-482D-A9BA-DBE94CA07F59}" srcOrd="0" destOrd="0" parTransId="{1A73369D-8171-4577-A565-C3BDA1D72788}" sibTransId="{8DA23BE0-E4B1-4B41-9AB8-C18D25059A0E}"/>
    <dgm:cxn modelId="{EAB330F6-8DE9-471B-8E3B-7C10161F1FFB}" type="presOf" srcId="{7843150F-E5A8-497D-9D8B-B08CF25D02EF}" destId="{6C1EBC34-3272-48C4-8D75-42C342D916A4}" srcOrd="0" destOrd="0" presId="urn:microsoft.com/office/officeart/2005/8/layout/vList5"/>
    <dgm:cxn modelId="{ABFBAF05-0E32-4937-9D26-86D3410AF7BB}" type="presOf" srcId="{87A90191-18C3-48AE-8773-3043E094BB50}" destId="{6C1EBC34-3272-48C4-8D75-42C342D916A4}" srcOrd="0" destOrd="1" presId="urn:microsoft.com/office/officeart/2005/8/layout/vList5"/>
    <dgm:cxn modelId="{A991A1C8-D79E-4303-BD0B-A05AE926EFCD}" srcId="{FC8F7895-F388-4476-A7F8-38B3BDA26EF3}" destId="{EBE24489-8D31-4B58-93EE-8F6542D8994A}" srcOrd="1" destOrd="0" parTransId="{EF6D87C4-010E-4B7F-8857-31D052009BAC}" sibTransId="{5F628A98-0D37-4408-A6AF-134FD4FD5E57}"/>
    <dgm:cxn modelId="{B6FCF7F3-246C-4CA8-9B99-59725F78D7C7}" type="presOf" srcId="{65A6F10C-F252-4398-9C79-35F627A0BACE}" destId="{FD89A66A-BE2A-4777-8AA3-295D9C2F2594}" srcOrd="0" destOrd="0" presId="urn:microsoft.com/office/officeart/2005/8/layout/vList5"/>
    <dgm:cxn modelId="{A1B3B95E-B700-4C5E-8E86-222D2DE56B8C}" type="presOf" srcId="{FC8F7895-F388-4476-A7F8-38B3BDA26EF3}" destId="{E8DFB5AD-9E2B-4083-8C3C-A357BB2F64DC}" srcOrd="0" destOrd="0" presId="urn:microsoft.com/office/officeart/2005/8/layout/vList5"/>
    <dgm:cxn modelId="{7717274A-A213-46DF-8047-BC5106885FD4}" type="presOf" srcId="{36AE77FC-3711-4CAE-8599-84F5D2FE3BAF}" destId="{B9C72237-DBD5-47A1-9BCE-E583F5855731}" srcOrd="0" destOrd="0" presId="urn:microsoft.com/office/officeart/2005/8/layout/vList5"/>
    <dgm:cxn modelId="{80921DC4-FC86-429A-83BC-9B827B111B3B}" type="presOf" srcId="{4EDD5794-BD69-499C-9DEE-086DBB3ED239}" destId="{B6A2F0CC-0C01-46F5-B779-1A2FBE1973FE}" srcOrd="0" destOrd="1" presId="urn:microsoft.com/office/officeart/2005/8/layout/vList5"/>
    <dgm:cxn modelId="{3BC70776-29C3-42FD-B605-7EACADAE74EB}" srcId="{EBE24489-8D31-4B58-93EE-8F6542D8994A}" destId="{7E916284-A1AC-49F1-924C-85CC227FA2E3}" srcOrd="2" destOrd="0" parTransId="{869CD24D-F7EA-4E1C-B7A2-6F3888A7C916}" sibTransId="{41EBEA3B-BC50-4F8A-9A73-7DD52A77D66B}"/>
    <dgm:cxn modelId="{2D6DF02A-401A-4179-A67C-1A3B13CA5C51}" srcId="{D268A500-01BD-482D-A9BA-DBE94CA07F59}" destId="{EBC7628C-73BF-48D6-96EC-0C43F0389CAB}" srcOrd="2" destOrd="0" parTransId="{049594A8-7830-4C65-8398-32BAD76878C5}" sibTransId="{35537BE0-86C2-4CAC-88DE-6315B58C7C25}"/>
    <dgm:cxn modelId="{65DD5A6B-0AEA-4B41-A994-9EBE51863DA9}" type="presParOf" srcId="{E8DFB5AD-9E2B-4083-8C3C-A357BB2F64DC}" destId="{42407941-886E-4158-993E-D4F24D289D61}" srcOrd="0" destOrd="0" presId="urn:microsoft.com/office/officeart/2005/8/layout/vList5"/>
    <dgm:cxn modelId="{AF30C63E-06FF-41A0-9548-1E16A4156EE2}" type="presParOf" srcId="{42407941-886E-4158-993E-D4F24D289D61}" destId="{09FD11E0-DAD2-40E5-A48D-3DE71F35E01E}" srcOrd="0" destOrd="0" presId="urn:microsoft.com/office/officeart/2005/8/layout/vList5"/>
    <dgm:cxn modelId="{46714607-18B8-4E6F-B7D2-600289677DD2}" type="presParOf" srcId="{42407941-886E-4158-993E-D4F24D289D61}" destId="{6C1EBC34-3272-48C4-8D75-42C342D916A4}" srcOrd="1" destOrd="0" presId="urn:microsoft.com/office/officeart/2005/8/layout/vList5"/>
    <dgm:cxn modelId="{F0054767-0F63-46F5-A29A-F66568394968}" type="presParOf" srcId="{E8DFB5AD-9E2B-4083-8C3C-A357BB2F64DC}" destId="{8E1D4A5E-16A7-4337-8D69-6482CD6CF73B}" srcOrd="1" destOrd="0" presId="urn:microsoft.com/office/officeart/2005/8/layout/vList5"/>
    <dgm:cxn modelId="{1ABE708A-EDB1-4ED0-ABD1-5642AB5190AE}" type="presParOf" srcId="{E8DFB5AD-9E2B-4083-8C3C-A357BB2F64DC}" destId="{278B6CD5-9D68-41DB-8BD2-86D298BA2618}" srcOrd="2" destOrd="0" presId="urn:microsoft.com/office/officeart/2005/8/layout/vList5"/>
    <dgm:cxn modelId="{FAB0F72C-48D3-4D54-B6D9-A1FDC702D017}" type="presParOf" srcId="{278B6CD5-9D68-41DB-8BD2-86D298BA2618}" destId="{3617836B-3943-4858-AA76-CC320BD7A086}" srcOrd="0" destOrd="0" presId="urn:microsoft.com/office/officeart/2005/8/layout/vList5"/>
    <dgm:cxn modelId="{19C62273-CBCA-4183-AB55-E4CF7DE6006B}" type="presParOf" srcId="{278B6CD5-9D68-41DB-8BD2-86D298BA2618}" destId="{B6A2F0CC-0C01-46F5-B779-1A2FBE1973FE}" srcOrd="1" destOrd="0" presId="urn:microsoft.com/office/officeart/2005/8/layout/vList5"/>
    <dgm:cxn modelId="{8E085704-67B5-4B49-B017-50B2D80673EC}" type="presParOf" srcId="{E8DFB5AD-9E2B-4083-8C3C-A357BB2F64DC}" destId="{C16B439B-B3BD-4009-B51B-F12A27E2FF96}" srcOrd="3" destOrd="0" presId="urn:microsoft.com/office/officeart/2005/8/layout/vList5"/>
    <dgm:cxn modelId="{CC047815-4EB1-4649-A8C2-0C263533D349}" type="presParOf" srcId="{E8DFB5AD-9E2B-4083-8C3C-A357BB2F64DC}" destId="{9F4791EF-78A0-4F0F-B616-CD2A2F1B435E}" srcOrd="4" destOrd="0" presId="urn:microsoft.com/office/officeart/2005/8/layout/vList5"/>
    <dgm:cxn modelId="{624EC4E5-AEEB-442A-8523-3FEEF2FAF9F8}" type="presParOf" srcId="{9F4791EF-78A0-4F0F-B616-CD2A2F1B435E}" destId="{FD89A66A-BE2A-4777-8AA3-295D9C2F2594}" srcOrd="0" destOrd="0" presId="urn:microsoft.com/office/officeart/2005/8/layout/vList5"/>
    <dgm:cxn modelId="{7175B452-9B1E-41DA-B5D5-ECAC30E70048}" type="presParOf" srcId="{9F4791EF-78A0-4F0F-B616-CD2A2F1B435E}" destId="{B9C72237-DBD5-47A1-9BCE-E583F5855731}" srcOrd="1" destOrd="0" presId="urn:microsoft.com/office/officeart/2005/8/layout/vList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8F7895-F388-4476-A7F8-38B3BDA26EF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68A500-01BD-482D-A9BA-DBE94CA07F59}">
      <dgm:prSet phldrT="[Текст]" custT="1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2400" dirty="0" smtClean="0">
              <a:solidFill>
                <a:schemeClr val="bg2">
                  <a:lumMod val="10000"/>
                </a:schemeClr>
              </a:solidFill>
            </a:rPr>
            <a:t>доходы</a:t>
          </a:r>
          <a:endParaRPr lang="ru-RU" sz="2400" dirty="0">
            <a:solidFill>
              <a:schemeClr val="bg2">
                <a:lumMod val="10000"/>
              </a:schemeClr>
            </a:solidFill>
          </a:endParaRPr>
        </a:p>
      </dgm:t>
    </dgm:pt>
    <dgm:pt modelId="{1A73369D-8171-4577-A565-C3BDA1D72788}" type="parTrans" cxnId="{31FC4F90-D139-42DB-8B35-DA0CD105EDDD}">
      <dgm:prSet/>
      <dgm:spPr/>
      <dgm:t>
        <a:bodyPr/>
        <a:lstStyle/>
        <a:p>
          <a:endParaRPr lang="ru-RU" sz="1800"/>
        </a:p>
      </dgm:t>
    </dgm:pt>
    <dgm:pt modelId="{8DA23BE0-E4B1-4B41-9AB8-C18D25059A0E}" type="sibTrans" cxnId="{31FC4F90-D139-42DB-8B35-DA0CD105EDDD}">
      <dgm:prSet/>
      <dgm:spPr/>
      <dgm:t>
        <a:bodyPr/>
        <a:lstStyle/>
        <a:p>
          <a:endParaRPr lang="ru-RU" sz="1800"/>
        </a:p>
      </dgm:t>
    </dgm:pt>
    <dgm:pt modelId="{7843150F-E5A8-497D-9D8B-B08CF25D02EF}">
      <dgm:prSet phldrT="[Текст]" custT="1"/>
      <dgm:spPr>
        <a:solidFill>
          <a:schemeClr val="bg2">
            <a:lumMod val="90000"/>
            <a:alpha val="90000"/>
          </a:schemeClr>
        </a:solidFill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r>
            <a:rPr lang="ru-RU" sz="1600" dirty="0" smtClean="0"/>
            <a:t>Выручка от продажи товаров</a:t>
          </a:r>
          <a:endParaRPr lang="ru-RU" sz="1600" dirty="0"/>
        </a:p>
      </dgm:t>
    </dgm:pt>
    <dgm:pt modelId="{AEE84833-E906-4C07-8D81-DB3852B471CE}" type="parTrans" cxnId="{8766D2C0-9F1B-409C-B370-86FC2B17A765}">
      <dgm:prSet/>
      <dgm:spPr/>
      <dgm:t>
        <a:bodyPr/>
        <a:lstStyle/>
        <a:p>
          <a:endParaRPr lang="ru-RU" sz="1800"/>
        </a:p>
      </dgm:t>
    </dgm:pt>
    <dgm:pt modelId="{6CCD672B-E199-4C1C-A6AB-B300C8BBDDDE}" type="sibTrans" cxnId="{8766D2C0-9F1B-409C-B370-86FC2B17A765}">
      <dgm:prSet/>
      <dgm:spPr/>
      <dgm:t>
        <a:bodyPr/>
        <a:lstStyle/>
        <a:p>
          <a:endParaRPr lang="ru-RU" sz="1800"/>
        </a:p>
      </dgm:t>
    </dgm:pt>
    <dgm:pt modelId="{87A90191-18C3-48AE-8773-3043E094BB50}">
      <dgm:prSet phldrT="[Текст]" custT="1"/>
      <dgm:spPr>
        <a:solidFill>
          <a:schemeClr val="bg2">
            <a:lumMod val="90000"/>
            <a:alpha val="90000"/>
          </a:schemeClr>
        </a:solidFill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r>
            <a:rPr lang="ru-RU" sz="1600" dirty="0" smtClean="0"/>
            <a:t>Прибыль от прочей реализации</a:t>
          </a:r>
          <a:endParaRPr lang="ru-RU" sz="1600" dirty="0"/>
        </a:p>
      </dgm:t>
    </dgm:pt>
    <dgm:pt modelId="{D6D77AE1-80DF-419D-90C2-6003AC0DB3AA}" type="parTrans" cxnId="{256AC033-B61B-4F9C-97FE-FFC4383F67C1}">
      <dgm:prSet/>
      <dgm:spPr/>
      <dgm:t>
        <a:bodyPr/>
        <a:lstStyle/>
        <a:p>
          <a:endParaRPr lang="ru-RU" sz="1800"/>
        </a:p>
      </dgm:t>
    </dgm:pt>
    <dgm:pt modelId="{F11A64EA-1522-4BB9-B5D3-9EA95E4A9F5B}" type="sibTrans" cxnId="{256AC033-B61B-4F9C-97FE-FFC4383F67C1}">
      <dgm:prSet/>
      <dgm:spPr/>
      <dgm:t>
        <a:bodyPr/>
        <a:lstStyle/>
        <a:p>
          <a:endParaRPr lang="ru-RU" sz="1800"/>
        </a:p>
      </dgm:t>
    </dgm:pt>
    <dgm:pt modelId="{EBE24489-8D31-4B58-93EE-8F6542D8994A}">
      <dgm:prSet phldrT="[Текст]" custT="1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2200" dirty="0" smtClean="0">
              <a:solidFill>
                <a:schemeClr val="bg2">
                  <a:lumMod val="10000"/>
                </a:schemeClr>
              </a:solidFill>
            </a:rPr>
            <a:t>расходы</a:t>
          </a:r>
          <a:endParaRPr lang="ru-RU" sz="2200" dirty="0">
            <a:solidFill>
              <a:schemeClr val="bg2">
                <a:lumMod val="10000"/>
              </a:schemeClr>
            </a:solidFill>
          </a:endParaRPr>
        </a:p>
      </dgm:t>
    </dgm:pt>
    <dgm:pt modelId="{EF6D87C4-010E-4B7F-8857-31D052009BAC}" type="parTrans" cxnId="{A991A1C8-D79E-4303-BD0B-A05AE926EFCD}">
      <dgm:prSet/>
      <dgm:spPr/>
      <dgm:t>
        <a:bodyPr/>
        <a:lstStyle/>
        <a:p>
          <a:endParaRPr lang="ru-RU" sz="1800"/>
        </a:p>
      </dgm:t>
    </dgm:pt>
    <dgm:pt modelId="{5F628A98-0D37-4408-A6AF-134FD4FD5E57}" type="sibTrans" cxnId="{A991A1C8-D79E-4303-BD0B-A05AE926EFCD}">
      <dgm:prSet/>
      <dgm:spPr/>
      <dgm:t>
        <a:bodyPr/>
        <a:lstStyle/>
        <a:p>
          <a:endParaRPr lang="ru-RU" sz="1800"/>
        </a:p>
      </dgm:t>
    </dgm:pt>
    <dgm:pt modelId="{65B27D38-BC0E-43D6-82B8-4584FDF51878}">
      <dgm:prSet phldrT="[Текст]" custT="1"/>
      <dgm:spPr>
        <a:solidFill>
          <a:schemeClr val="bg2">
            <a:lumMod val="90000"/>
            <a:alpha val="90000"/>
          </a:schemeClr>
        </a:solidFill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r>
            <a:rPr lang="ru-RU" sz="1800" dirty="0" smtClean="0"/>
            <a:t>Заработная плата</a:t>
          </a:r>
          <a:endParaRPr lang="ru-RU" sz="1800" dirty="0"/>
        </a:p>
      </dgm:t>
    </dgm:pt>
    <dgm:pt modelId="{66CFEC94-3942-4E0E-AB09-BFEE8FD05323}" type="parTrans" cxnId="{545B652B-FEBF-4494-B5AE-EFAD4D3A38F6}">
      <dgm:prSet/>
      <dgm:spPr/>
      <dgm:t>
        <a:bodyPr/>
        <a:lstStyle/>
        <a:p>
          <a:endParaRPr lang="ru-RU" sz="1800"/>
        </a:p>
      </dgm:t>
    </dgm:pt>
    <dgm:pt modelId="{7E174E20-1339-481D-9A34-00EA8AD33440}" type="sibTrans" cxnId="{545B652B-FEBF-4494-B5AE-EFAD4D3A38F6}">
      <dgm:prSet/>
      <dgm:spPr/>
      <dgm:t>
        <a:bodyPr/>
        <a:lstStyle/>
        <a:p>
          <a:endParaRPr lang="ru-RU" sz="1800"/>
        </a:p>
      </dgm:t>
    </dgm:pt>
    <dgm:pt modelId="{7E916284-A1AC-49F1-924C-85CC227FA2E3}">
      <dgm:prSet phldrT="[Текст]" custT="1"/>
      <dgm:spPr>
        <a:solidFill>
          <a:schemeClr val="bg2">
            <a:lumMod val="90000"/>
            <a:alpha val="90000"/>
          </a:schemeClr>
        </a:solidFill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r>
            <a:rPr lang="ru-RU" sz="1800" dirty="0" smtClean="0"/>
            <a:t>другие</a:t>
          </a:r>
          <a:endParaRPr lang="ru-RU" sz="1800" dirty="0"/>
        </a:p>
      </dgm:t>
    </dgm:pt>
    <dgm:pt modelId="{869CD24D-F7EA-4E1C-B7A2-6F3888A7C916}" type="parTrans" cxnId="{3BC70776-29C3-42FD-B605-7EACADAE74EB}">
      <dgm:prSet/>
      <dgm:spPr/>
      <dgm:t>
        <a:bodyPr/>
        <a:lstStyle/>
        <a:p>
          <a:endParaRPr lang="ru-RU" sz="1800"/>
        </a:p>
      </dgm:t>
    </dgm:pt>
    <dgm:pt modelId="{41EBEA3B-BC50-4F8A-9A73-7DD52A77D66B}" type="sibTrans" cxnId="{3BC70776-29C3-42FD-B605-7EACADAE74EB}">
      <dgm:prSet/>
      <dgm:spPr/>
      <dgm:t>
        <a:bodyPr/>
        <a:lstStyle/>
        <a:p>
          <a:endParaRPr lang="ru-RU" sz="1800"/>
        </a:p>
      </dgm:t>
    </dgm:pt>
    <dgm:pt modelId="{65A6F10C-F252-4398-9C79-35F627A0BACE}">
      <dgm:prSet phldrT="[Текст]" custT="1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2400" dirty="0" smtClean="0">
              <a:solidFill>
                <a:schemeClr val="bg2">
                  <a:lumMod val="10000"/>
                </a:schemeClr>
              </a:solidFill>
            </a:rPr>
            <a:t>баланс</a:t>
          </a:r>
          <a:endParaRPr lang="ru-RU" sz="2400" dirty="0">
            <a:solidFill>
              <a:schemeClr val="bg2">
                <a:lumMod val="10000"/>
              </a:schemeClr>
            </a:solidFill>
          </a:endParaRPr>
        </a:p>
      </dgm:t>
    </dgm:pt>
    <dgm:pt modelId="{EE6DD1C2-86B0-46D2-8C9A-5FB330945181}" type="parTrans" cxnId="{FC007461-5F45-46BE-96C3-3F7910D12DB4}">
      <dgm:prSet/>
      <dgm:spPr/>
      <dgm:t>
        <a:bodyPr/>
        <a:lstStyle/>
        <a:p>
          <a:endParaRPr lang="ru-RU" sz="1800"/>
        </a:p>
      </dgm:t>
    </dgm:pt>
    <dgm:pt modelId="{5EC6B9C1-A8B0-4F7A-8DAF-034F5D2407DC}" type="sibTrans" cxnId="{FC007461-5F45-46BE-96C3-3F7910D12DB4}">
      <dgm:prSet/>
      <dgm:spPr/>
      <dgm:t>
        <a:bodyPr/>
        <a:lstStyle/>
        <a:p>
          <a:endParaRPr lang="ru-RU" sz="1800"/>
        </a:p>
      </dgm:t>
    </dgm:pt>
    <dgm:pt modelId="{36AE77FC-3711-4CAE-8599-84F5D2FE3BAF}">
      <dgm:prSet phldrT="[Текст]" custT="1"/>
      <dgm:spPr>
        <a:solidFill>
          <a:schemeClr val="bg2">
            <a:lumMod val="90000"/>
            <a:alpha val="90000"/>
          </a:schemeClr>
        </a:solidFill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r>
            <a:rPr lang="ru-RU" sz="1800" dirty="0" smtClean="0"/>
            <a:t>Доходы -расходы</a:t>
          </a:r>
          <a:endParaRPr lang="ru-RU" sz="1800" dirty="0"/>
        </a:p>
      </dgm:t>
    </dgm:pt>
    <dgm:pt modelId="{0C12F8BB-4439-401F-9E40-266D1828B59F}" type="parTrans" cxnId="{5704A15F-F52D-46E9-A860-36A24055FB0A}">
      <dgm:prSet/>
      <dgm:spPr/>
      <dgm:t>
        <a:bodyPr/>
        <a:lstStyle/>
        <a:p>
          <a:endParaRPr lang="ru-RU" sz="1800"/>
        </a:p>
      </dgm:t>
    </dgm:pt>
    <dgm:pt modelId="{C5B066BA-7CF1-45CD-A000-85258526FB8C}" type="sibTrans" cxnId="{5704A15F-F52D-46E9-A860-36A24055FB0A}">
      <dgm:prSet/>
      <dgm:spPr/>
      <dgm:t>
        <a:bodyPr/>
        <a:lstStyle/>
        <a:p>
          <a:endParaRPr lang="ru-RU" sz="1800"/>
        </a:p>
      </dgm:t>
    </dgm:pt>
    <dgm:pt modelId="{4EDD5794-BD69-499C-9DEE-086DBB3ED239}">
      <dgm:prSet phldrT="[Текст]" custT="1"/>
      <dgm:spPr>
        <a:solidFill>
          <a:schemeClr val="bg2">
            <a:lumMod val="90000"/>
            <a:alpha val="90000"/>
          </a:schemeClr>
        </a:solidFill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r>
            <a:rPr lang="ru-RU" sz="1800" dirty="0" smtClean="0"/>
            <a:t>материалы</a:t>
          </a:r>
          <a:endParaRPr lang="ru-RU" sz="1800" dirty="0"/>
        </a:p>
      </dgm:t>
    </dgm:pt>
    <dgm:pt modelId="{211BFA28-43DA-47B4-8C85-2F26849E0ED8}" type="parTrans" cxnId="{10572031-1EC3-410A-95AF-F23ED631FC57}">
      <dgm:prSet/>
      <dgm:spPr/>
      <dgm:t>
        <a:bodyPr/>
        <a:lstStyle/>
        <a:p>
          <a:endParaRPr lang="ru-RU" sz="1800"/>
        </a:p>
      </dgm:t>
    </dgm:pt>
    <dgm:pt modelId="{C8046023-8877-4DD1-ABB7-0FB3FC896721}" type="sibTrans" cxnId="{10572031-1EC3-410A-95AF-F23ED631FC57}">
      <dgm:prSet/>
      <dgm:spPr/>
      <dgm:t>
        <a:bodyPr/>
        <a:lstStyle/>
        <a:p>
          <a:endParaRPr lang="ru-RU" sz="1800"/>
        </a:p>
      </dgm:t>
    </dgm:pt>
    <dgm:pt modelId="{E8DFB5AD-9E2B-4083-8C3C-A357BB2F64DC}" type="pres">
      <dgm:prSet presAssocID="{FC8F7895-F388-4476-A7F8-38B3BDA26EF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407941-886E-4158-993E-D4F24D289D61}" type="pres">
      <dgm:prSet presAssocID="{D268A500-01BD-482D-A9BA-DBE94CA07F59}" presName="linNode" presStyleCnt="0"/>
      <dgm:spPr/>
    </dgm:pt>
    <dgm:pt modelId="{09FD11E0-DAD2-40E5-A48D-3DE71F35E01E}" type="pres">
      <dgm:prSet presAssocID="{D268A500-01BD-482D-A9BA-DBE94CA07F59}" presName="parentText" presStyleLbl="node1" presStyleIdx="0" presStyleCnt="3" custScaleX="99964" custScaleY="64476" custLinFactNeighborY="-209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1EBC34-3272-48C4-8D75-42C342D916A4}" type="pres">
      <dgm:prSet presAssocID="{D268A500-01BD-482D-A9BA-DBE94CA07F59}" presName="descendantText" presStyleLbl="alignAccFollowNode1" presStyleIdx="0" presStyleCnt="3" custScaleX="1166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1D4A5E-16A7-4337-8D69-6482CD6CF73B}" type="pres">
      <dgm:prSet presAssocID="{8DA23BE0-E4B1-4B41-9AB8-C18D25059A0E}" presName="sp" presStyleCnt="0"/>
      <dgm:spPr/>
    </dgm:pt>
    <dgm:pt modelId="{278B6CD5-9D68-41DB-8BD2-86D298BA2618}" type="pres">
      <dgm:prSet presAssocID="{EBE24489-8D31-4B58-93EE-8F6542D8994A}" presName="linNode" presStyleCnt="0"/>
      <dgm:spPr/>
    </dgm:pt>
    <dgm:pt modelId="{3617836B-3943-4858-AA76-CC320BD7A086}" type="pres">
      <dgm:prSet presAssocID="{EBE24489-8D31-4B58-93EE-8F6542D8994A}" presName="parentText" presStyleLbl="node1" presStyleIdx="1" presStyleCnt="3" custScaleX="99964" custScaleY="6242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A2F0CC-0C01-46F5-B779-1A2FBE1973FE}" type="pres">
      <dgm:prSet presAssocID="{EBE24489-8D31-4B58-93EE-8F6542D8994A}" presName="descendantText" presStyleLbl="alignAccFollowNode1" presStyleIdx="1" presStyleCnt="3" custScaleX="1166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6B439B-B3BD-4009-B51B-F12A27E2FF96}" type="pres">
      <dgm:prSet presAssocID="{5F628A98-0D37-4408-A6AF-134FD4FD5E57}" presName="sp" presStyleCnt="0"/>
      <dgm:spPr/>
    </dgm:pt>
    <dgm:pt modelId="{9F4791EF-78A0-4F0F-B616-CD2A2F1B435E}" type="pres">
      <dgm:prSet presAssocID="{65A6F10C-F252-4398-9C79-35F627A0BACE}" presName="linNode" presStyleCnt="0"/>
      <dgm:spPr/>
    </dgm:pt>
    <dgm:pt modelId="{FD89A66A-BE2A-4777-8AA3-295D9C2F2594}" type="pres">
      <dgm:prSet presAssocID="{65A6F10C-F252-4398-9C79-35F627A0BACE}" presName="parentText" presStyleLbl="node1" presStyleIdx="2" presStyleCnt="3" custScaleX="99964" custScaleY="5418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C72237-DBD5-47A1-9BCE-E583F5855731}" type="pres">
      <dgm:prSet presAssocID="{65A6F10C-F252-4398-9C79-35F627A0BACE}" presName="descendantText" presStyleLbl="alignAccFollowNode1" presStyleIdx="2" presStyleCnt="3" custScaleX="116690" custScaleY="573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007461-5F45-46BE-96C3-3F7910D12DB4}" srcId="{FC8F7895-F388-4476-A7F8-38B3BDA26EF3}" destId="{65A6F10C-F252-4398-9C79-35F627A0BACE}" srcOrd="2" destOrd="0" parTransId="{EE6DD1C2-86B0-46D2-8C9A-5FB330945181}" sibTransId="{5EC6B9C1-A8B0-4F7A-8DAF-034F5D2407DC}"/>
    <dgm:cxn modelId="{256AC033-B61B-4F9C-97FE-FFC4383F67C1}" srcId="{D268A500-01BD-482D-A9BA-DBE94CA07F59}" destId="{87A90191-18C3-48AE-8773-3043E094BB50}" srcOrd="1" destOrd="0" parTransId="{D6D77AE1-80DF-419D-90C2-6003AC0DB3AA}" sibTransId="{F11A64EA-1522-4BB9-B5D3-9EA95E4A9F5B}"/>
    <dgm:cxn modelId="{D4D29D7E-3B67-4314-B18A-32F5909E39F2}" type="presOf" srcId="{7843150F-E5A8-497D-9D8B-B08CF25D02EF}" destId="{6C1EBC34-3272-48C4-8D75-42C342D916A4}" srcOrd="0" destOrd="0" presId="urn:microsoft.com/office/officeart/2005/8/layout/vList5"/>
    <dgm:cxn modelId="{5704A15F-F52D-46E9-A860-36A24055FB0A}" srcId="{65A6F10C-F252-4398-9C79-35F627A0BACE}" destId="{36AE77FC-3711-4CAE-8599-84F5D2FE3BAF}" srcOrd="0" destOrd="0" parTransId="{0C12F8BB-4439-401F-9E40-266D1828B59F}" sibTransId="{C5B066BA-7CF1-45CD-A000-85258526FB8C}"/>
    <dgm:cxn modelId="{F0F20BC1-6625-4273-B1B4-C7E79BD50F7B}" type="presOf" srcId="{7E916284-A1AC-49F1-924C-85CC227FA2E3}" destId="{B6A2F0CC-0C01-46F5-B779-1A2FBE1973FE}" srcOrd="0" destOrd="2" presId="urn:microsoft.com/office/officeart/2005/8/layout/vList5"/>
    <dgm:cxn modelId="{8766D2C0-9F1B-409C-B370-86FC2B17A765}" srcId="{D268A500-01BD-482D-A9BA-DBE94CA07F59}" destId="{7843150F-E5A8-497D-9D8B-B08CF25D02EF}" srcOrd="0" destOrd="0" parTransId="{AEE84833-E906-4C07-8D81-DB3852B471CE}" sibTransId="{6CCD672B-E199-4C1C-A6AB-B300C8BBDDDE}"/>
    <dgm:cxn modelId="{AACFE15F-C762-41C3-843E-3635CA0C8B21}" type="presOf" srcId="{36AE77FC-3711-4CAE-8599-84F5D2FE3BAF}" destId="{B9C72237-DBD5-47A1-9BCE-E583F5855731}" srcOrd="0" destOrd="0" presId="urn:microsoft.com/office/officeart/2005/8/layout/vList5"/>
    <dgm:cxn modelId="{545B652B-FEBF-4494-B5AE-EFAD4D3A38F6}" srcId="{EBE24489-8D31-4B58-93EE-8F6542D8994A}" destId="{65B27D38-BC0E-43D6-82B8-4584FDF51878}" srcOrd="0" destOrd="0" parTransId="{66CFEC94-3942-4E0E-AB09-BFEE8FD05323}" sibTransId="{7E174E20-1339-481D-9A34-00EA8AD33440}"/>
    <dgm:cxn modelId="{10572031-1EC3-410A-95AF-F23ED631FC57}" srcId="{EBE24489-8D31-4B58-93EE-8F6542D8994A}" destId="{4EDD5794-BD69-499C-9DEE-086DBB3ED239}" srcOrd="1" destOrd="0" parTransId="{211BFA28-43DA-47B4-8C85-2F26849E0ED8}" sibTransId="{C8046023-8877-4DD1-ABB7-0FB3FC896721}"/>
    <dgm:cxn modelId="{65F12F4A-B437-437F-A8EE-EE215C1668AD}" type="presOf" srcId="{EBE24489-8D31-4B58-93EE-8F6542D8994A}" destId="{3617836B-3943-4858-AA76-CC320BD7A086}" srcOrd="0" destOrd="0" presId="urn:microsoft.com/office/officeart/2005/8/layout/vList5"/>
    <dgm:cxn modelId="{05BAED04-A2E4-44C6-8B40-2087DA88F590}" type="presOf" srcId="{FC8F7895-F388-4476-A7F8-38B3BDA26EF3}" destId="{E8DFB5AD-9E2B-4083-8C3C-A357BB2F64DC}" srcOrd="0" destOrd="0" presId="urn:microsoft.com/office/officeart/2005/8/layout/vList5"/>
    <dgm:cxn modelId="{31FC4F90-D139-42DB-8B35-DA0CD105EDDD}" srcId="{FC8F7895-F388-4476-A7F8-38B3BDA26EF3}" destId="{D268A500-01BD-482D-A9BA-DBE94CA07F59}" srcOrd="0" destOrd="0" parTransId="{1A73369D-8171-4577-A565-C3BDA1D72788}" sibTransId="{8DA23BE0-E4B1-4B41-9AB8-C18D25059A0E}"/>
    <dgm:cxn modelId="{5642FCBB-F76D-4CF0-BB16-B5B08F432910}" type="presOf" srcId="{65B27D38-BC0E-43D6-82B8-4584FDF51878}" destId="{B6A2F0CC-0C01-46F5-B779-1A2FBE1973FE}" srcOrd="0" destOrd="0" presId="urn:microsoft.com/office/officeart/2005/8/layout/vList5"/>
    <dgm:cxn modelId="{E1C0D238-A0C4-405A-BBD2-5BCE3915B882}" type="presOf" srcId="{D268A500-01BD-482D-A9BA-DBE94CA07F59}" destId="{09FD11E0-DAD2-40E5-A48D-3DE71F35E01E}" srcOrd="0" destOrd="0" presId="urn:microsoft.com/office/officeart/2005/8/layout/vList5"/>
    <dgm:cxn modelId="{1C858C0A-6CCE-421D-86BF-9E969C51FE81}" type="presOf" srcId="{65A6F10C-F252-4398-9C79-35F627A0BACE}" destId="{FD89A66A-BE2A-4777-8AA3-295D9C2F2594}" srcOrd="0" destOrd="0" presId="urn:microsoft.com/office/officeart/2005/8/layout/vList5"/>
    <dgm:cxn modelId="{A991A1C8-D79E-4303-BD0B-A05AE926EFCD}" srcId="{FC8F7895-F388-4476-A7F8-38B3BDA26EF3}" destId="{EBE24489-8D31-4B58-93EE-8F6542D8994A}" srcOrd="1" destOrd="0" parTransId="{EF6D87C4-010E-4B7F-8857-31D052009BAC}" sibTransId="{5F628A98-0D37-4408-A6AF-134FD4FD5E57}"/>
    <dgm:cxn modelId="{6762351B-C67C-446D-B537-D96279C4CC26}" type="presOf" srcId="{87A90191-18C3-48AE-8773-3043E094BB50}" destId="{6C1EBC34-3272-48C4-8D75-42C342D916A4}" srcOrd="0" destOrd="1" presId="urn:microsoft.com/office/officeart/2005/8/layout/vList5"/>
    <dgm:cxn modelId="{E2DCC88A-398C-4BA8-B7E9-AF19E826399B}" type="presOf" srcId="{4EDD5794-BD69-499C-9DEE-086DBB3ED239}" destId="{B6A2F0CC-0C01-46F5-B779-1A2FBE1973FE}" srcOrd="0" destOrd="1" presId="urn:microsoft.com/office/officeart/2005/8/layout/vList5"/>
    <dgm:cxn modelId="{3BC70776-29C3-42FD-B605-7EACADAE74EB}" srcId="{EBE24489-8D31-4B58-93EE-8F6542D8994A}" destId="{7E916284-A1AC-49F1-924C-85CC227FA2E3}" srcOrd="2" destOrd="0" parTransId="{869CD24D-F7EA-4E1C-B7A2-6F3888A7C916}" sibTransId="{41EBEA3B-BC50-4F8A-9A73-7DD52A77D66B}"/>
    <dgm:cxn modelId="{CD87F2D2-69BB-483B-945F-44DA20A66979}" type="presParOf" srcId="{E8DFB5AD-9E2B-4083-8C3C-A357BB2F64DC}" destId="{42407941-886E-4158-993E-D4F24D289D61}" srcOrd="0" destOrd="0" presId="urn:microsoft.com/office/officeart/2005/8/layout/vList5"/>
    <dgm:cxn modelId="{69770180-7064-4306-9A37-C43DA62B16DD}" type="presParOf" srcId="{42407941-886E-4158-993E-D4F24D289D61}" destId="{09FD11E0-DAD2-40E5-A48D-3DE71F35E01E}" srcOrd="0" destOrd="0" presId="urn:microsoft.com/office/officeart/2005/8/layout/vList5"/>
    <dgm:cxn modelId="{7F57E09F-233E-4D86-8FF3-52AFF564C936}" type="presParOf" srcId="{42407941-886E-4158-993E-D4F24D289D61}" destId="{6C1EBC34-3272-48C4-8D75-42C342D916A4}" srcOrd="1" destOrd="0" presId="urn:microsoft.com/office/officeart/2005/8/layout/vList5"/>
    <dgm:cxn modelId="{19A30D76-D3C3-4BFB-B09F-8C208A620F6D}" type="presParOf" srcId="{E8DFB5AD-9E2B-4083-8C3C-A357BB2F64DC}" destId="{8E1D4A5E-16A7-4337-8D69-6482CD6CF73B}" srcOrd="1" destOrd="0" presId="urn:microsoft.com/office/officeart/2005/8/layout/vList5"/>
    <dgm:cxn modelId="{A96FEA8A-9497-4CAF-8DF1-35661A68D267}" type="presParOf" srcId="{E8DFB5AD-9E2B-4083-8C3C-A357BB2F64DC}" destId="{278B6CD5-9D68-41DB-8BD2-86D298BA2618}" srcOrd="2" destOrd="0" presId="urn:microsoft.com/office/officeart/2005/8/layout/vList5"/>
    <dgm:cxn modelId="{57C089CB-8015-448A-BF39-C78BBDA9CDFA}" type="presParOf" srcId="{278B6CD5-9D68-41DB-8BD2-86D298BA2618}" destId="{3617836B-3943-4858-AA76-CC320BD7A086}" srcOrd="0" destOrd="0" presId="urn:microsoft.com/office/officeart/2005/8/layout/vList5"/>
    <dgm:cxn modelId="{7CAA0394-7C5A-4748-B084-77EC158B3173}" type="presParOf" srcId="{278B6CD5-9D68-41DB-8BD2-86D298BA2618}" destId="{B6A2F0CC-0C01-46F5-B779-1A2FBE1973FE}" srcOrd="1" destOrd="0" presId="urn:microsoft.com/office/officeart/2005/8/layout/vList5"/>
    <dgm:cxn modelId="{F571A2B4-9BE7-4DAC-BCA8-1BFA41EE7DA4}" type="presParOf" srcId="{E8DFB5AD-9E2B-4083-8C3C-A357BB2F64DC}" destId="{C16B439B-B3BD-4009-B51B-F12A27E2FF96}" srcOrd="3" destOrd="0" presId="urn:microsoft.com/office/officeart/2005/8/layout/vList5"/>
    <dgm:cxn modelId="{14E8C44D-9AE7-4E0C-8B99-F3C0BAEBE566}" type="presParOf" srcId="{E8DFB5AD-9E2B-4083-8C3C-A357BB2F64DC}" destId="{9F4791EF-78A0-4F0F-B616-CD2A2F1B435E}" srcOrd="4" destOrd="0" presId="urn:microsoft.com/office/officeart/2005/8/layout/vList5"/>
    <dgm:cxn modelId="{084E7955-9496-438F-9D98-BEBF589A0868}" type="presParOf" srcId="{9F4791EF-78A0-4F0F-B616-CD2A2F1B435E}" destId="{FD89A66A-BE2A-4777-8AA3-295D9C2F2594}" srcOrd="0" destOrd="0" presId="urn:microsoft.com/office/officeart/2005/8/layout/vList5"/>
    <dgm:cxn modelId="{9742680D-5080-49DE-ABCF-5594CEE69A51}" type="presParOf" srcId="{9F4791EF-78A0-4F0F-B616-CD2A2F1B435E}" destId="{B9C72237-DBD5-47A1-9BCE-E583F5855731}" srcOrd="1" destOrd="0" presId="urn:microsoft.com/office/officeart/2005/8/layout/vList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8F7895-F388-4476-A7F8-38B3BDA26EF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68A500-01BD-482D-A9BA-DBE94CA07F59}">
      <dgm:prSet phldrT="[Текст]" custT="1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2400" dirty="0" smtClean="0">
              <a:solidFill>
                <a:schemeClr val="bg2">
                  <a:lumMod val="10000"/>
                </a:schemeClr>
              </a:solidFill>
            </a:rPr>
            <a:t>доходы</a:t>
          </a:r>
          <a:endParaRPr lang="ru-RU" sz="2400" dirty="0">
            <a:solidFill>
              <a:schemeClr val="bg2">
                <a:lumMod val="10000"/>
              </a:schemeClr>
            </a:solidFill>
          </a:endParaRPr>
        </a:p>
      </dgm:t>
    </dgm:pt>
    <dgm:pt modelId="{1A73369D-8171-4577-A565-C3BDA1D72788}" type="parTrans" cxnId="{31FC4F90-D139-42DB-8B35-DA0CD105EDDD}">
      <dgm:prSet/>
      <dgm:spPr/>
      <dgm:t>
        <a:bodyPr/>
        <a:lstStyle/>
        <a:p>
          <a:endParaRPr lang="ru-RU" sz="1800"/>
        </a:p>
      </dgm:t>
    </dgm:pt>
    <dgm:pt modelId="{8DA23BE0-E4B1-4B41-9AB8-C18D25059A0E}" type="sibTrans" cxnId="{31FC4F90-D139-42DB-8B35-DA0CD105EDDD}">
      <dgm:prSet/>
      <dgm:spPr/>
      <dgm:t>
        <a:bodyPr/>
        <a:lstStyle/>
        <a:p>
          <a:endParaRPr lang="ru-RU" sz="1800"/>
        </a:p>
      </dgm:t>
    </dgm:pt>
    <dgm:pt modelId="{7843150F-E5A8-497D-9D8B-B08CF25D02EF}">
      <dgm:prSet phldrT="[Текст]" custT="1"/>
      <dgm:spPr>
        <a:solidFill>
          <a:schemeClr val="bg2">
            <a:lumMod val="90000"/>
            <a:alpha val="90000"/>
          </a:schemeClr>
        </a:solidFill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r>
            <a:rPr lang="ru-RU" sz="1800" dirty="0" smtClean="0"/>
            <a:t>налоги</a:t>
          </a:r>
          <a:endParaRPr lang="ru-RU" sz="1800" dirty="0"/>
        </a:p>
      </dgm:t>
    </dgm:pt>
    <dgm:pt modelId="{AEE84833-E906-4C07-8D81-DB3852B471CE}" type="parTrans" cxnId="{8766D2C0-9F1B-409C-B370-86FC2B17A765}">
      <dgm:prSet/>
      <dgm:spPr/>
      <dgm:t>
        <a:bodyPr/>
        <a:lstStyle/>
        <a:p>
          <a:endParaRPr lang="ru-RU" sz="1800"/>
        </a:p>
      </dgm:t>
    </dgm:pt>
    <dgm:pt modelId="{6CCD672B-E199-4C1C-A6AB-B300C8BBDDDE}" type="sibTrans" cxnId="{8766D2C0-9F1B-409C-B370-86FC2B17A765}">
      <dgm:prSet/>
      <dgm:spPr/>
      <dgm:t>
        <a:bodyPr/>
        <a:lstStyle/>
        <a:p>
          <a:endParaRPr lang="ru-RU" sz="1800"/>
        </a:p>
      </dgm:t>
    </dgm:pt>
    <dgm:pt modelId="{87A90191-18C3-48AE-8773-3043E094BB50}">
      <dgm:prSet phldrT="[Текст]" custT="1"/>
      <dgm:spPr>
        <a:solidFill>
          <a:schemeClr val="bg2">
            <a:lumMod val="90000"/>
            <a:alpha val="90000"/>
          </a:schemeClr>
        </a:solidFill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r>
            <a:rPr lang="ru-RU" sz="1800" dirty="0" smtClean="0"/>
            <a:t>неналоговые</a:t>
          </a:r>
          <a:endParaRPr lang="ru-RU" sz="1800" dirty="0"/>
        </a:p>
      </dgm:t>
    </dgm:pt>
    <dgm:pt modelId="{D6D77AE1-80DF-419D-90C2-6003AC0DB3AA}" type="parTrans" cxnId="{256AC033-B61B-4F9C-97FE-FFC4383F67C1}">
      <dgm:prSet/>
      <dgm:spPr/>
      <dgm:t>
        <a:bodyPr/>
        <a:lstStyle/>
        <a:p>
          <a:endParaRPr lang="ru-RU" sz="1800"/>
        </a:p>
      </dgm:t>
    </dgm:pt>
    <dgm:pt modelId="{F11A64EA-1522-4BB9-B5D3-9EA95E4A9F5B}" type="sibTrans" cxnId="{256AC033-B61B-4F9C-97FE-FFC4383F67C1}">
      <dgm:prSet/>
      <dgm:spPr/>
      <dgm:t>
        <a:bodyPr/>
        <a:lstStyle/>
        <a:p>
          <a:endParaRPr lang="ru-RU" sz="1800"/>
        </a:p>
      </dgm:t>
    </dgm:pt>
    <dgm:pt modelId="{EBE24489-8D31-4B58-93EE-8F6542D8994A}">
      <dgm:prSet phldrT="[Текст]" custT="1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2400" dirty="0" smtClean="0">
              <a:solidFill>
                <a:schemeClr val="bg2">
                  <a:lumMod val="10000"/>
                </a:schemeClr>
              </a:solidFill>
            </a:rPr>
            <a:t>расходы</a:t>
          </a:r>
          <a:endParaRPr lang="ru-RU" sz="2400" dirty="0">
            <a:solidFill>
              <a:schemeClr val="bg2">
                <a:lumMod val="10000"/>
              </a:schemeClr>
            </a:solidFill>
          </a:endParaRPr>
        </a:p>
      </dgm:t>
    </dgm:pt>
    <dgm:pt modelId="{EF6D87C4-010E-4B7F-8857-31D052009BAC}" type="parTrans" cxnId="{A991A1C8-D79E-4303-BD0B-A05AE926EFCD}">
      <dgm:prSet/>
      <dgm:spPr/>
      <dgm:t>
        <a:bodyPr/>
        <a:lstStyle/>
        <a:p>
          <a:endParaRPr lang="ru-RU" sz="1800"/>
        </a:p>
      </dgm:t>
    </dgm:pt>
    <dgm:pt modelId="{5F628A98-0D37-4408-A6AF-134FD4FD5E57}" type="sibTrans" cxnId="{A991A1C8-D79E-4303-BD0B-A05AE926EFCD}">
      <dgm:prSet/>
      <dgm:spPr/>
      <dgm:t>
        <a:bodyPr/>
        <a:lstStyle/>
        <a:p>
          <a:endParaRPr lang="ru-RU" sz="1800"/>
        </a:p>
      </dgm:t>
    </dgm:pt>
    <dgm:pt modelId="{65B27D38-BC0E-43D6-82B8-4584FDF51878}">
      <dgm:prSet phldrT="[Текст]" custT="1"/>
      <dgm:spPr>
        <a:solidFill>
          <a:schemeClr val="bg2">
            <a:lumMod val="90000"/>
            <a:alpha val="90000"/>
          </a:schemeClr>
        </a:solidFill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r>
            <a:rPr lang="ru-RU" sz="1800" dirty="0" smtClean="0"/>
            <a:t>Жилищно-коммунальное хозяйство</a:t>
          </a:r>
          <a:endParaRPr lang="ru-RU" sz="1800" dirty="0"/>
        </a:p>
      </dgm:t>
    </dgm:pt>
    <dgm:pt modelId="{66CFEC94-3942-4E0E-AB09-BFEE8FD05323}" type="parTrans" cxnId="{545B652B-FEBF-4494-B5AE-EFAD4D3A38F6}">
      <dgm:prSet/>
      <dgm:spPr/>
      <dgm:t>
        <a:bodyPr/>
        <a:lstStyle/>
        <a:p>
          <a:endParaRPr lang="ru-RU" sz="1800"/>
        </a:p>
      </dgm:t>
    </dgm:pt>
    <dgm:pt modelId="{7E174E20-1339-481D-9A34-00EA8AD33440}" type="sibTrans" cxnId="{545B652B-FEBF-4494-B5AE-EFAD4D3A38F6}">
      <dgm:prSet/>
      <dgm:spPr/>
      <dgm:t>
        <a:bodyPr/>
        <a:lstStyle/>
        <a:p>
          <a:endParaRPr lang="ru-RU" sz="1800"/>
        </a:p>
      </dgm:t>
    </dgm:pt>
    <dgm:pt modelId="{7E916284-A1AC-49F1-924C-85CC227FA2E3}">
      <dgm:prSet phldrT="[Текст]" custT="1"/>
      <dgm:spPr>
        <a:solidFill>
          <a:schemeClr val="bg2">
            <a:lumMod val="90000"/>
            <a:alpha val="90000"/>
          </a:schemeClr>
        </a:solidFill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r>
            <a:rPr lang="ru-RU" sz="1800" dirty="0" smtClean="0"/>
            <a:t>Образование</a:t>
          </a:r>
          <a:endParaRPr lang="ru-RU" sz="1800" dirty="0"/>
        </a:p>
      </dgm:t>
    </dgm:pt>
    <dgm:pt modelId="{869CD24D-F7EA-4E1C-B7A2-6F3888A7C916}" type="parTrans" cxnId="{3BC70776-29C3-42FD-B605-7EACADAE74EB}">
      <dgm:prSet/>
      <dgm:spPr/>
      <dgm:t>
        <a:bodyPr/>
        <a:lstStyle/>
        <a:p>
          <a:endParaRPr lang="ru-RU" sz="1800"/>
        </a:p>
      </dgm:t>
    </dgm:pt>
    <dgm:pt modelId="{41EBEA3B-BC50-4F8A-9A73-7DD52A77D66B}" type="sibTrans" cxnId="{3BC70776-29C3-42FD-B605-7EACADAE74EB}">
      <dgm:prSet/>
      <dgm:spPr/>
      <dgm:t>
        <a:bodyPr/>
        <a:lstStyle/>
        <a:p>
          <a:endParaRPr lang="ru-RU" sz="1800"/>
        </a:p>
      </dgm:t>
    </dgm:pt>
    <dgm:pt modelId="{65A6F10C-F252-4398-9C79-35F627A0BACE}">
      <dgm:prSet phldrT="[Текст]" custT="1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2400" dirty="0" smtClean="0">
              <a:solidFill>
                <a:schemeClr val="bg2">
                  <a:lumMod val="10000"/>
                </a:schemeClr>
              </a:solidFill>
            </a:rPr>
            <a:t>баланс</a:t>
          </a:r>
          <a:endParaRPr lang="ru-RU" sz="2400" dirty="0">
            <a:solidFill>
              <a:schemeClr val="bg2">
                <a:lumMod val="10000"/>
              </a:schemeClr>
            </a:solidFill>
          </a:endParaRPr>
        </a:p>
      </dgm:t>
    </dgm:pt>
    <dgm:pt modelId="{EE6DD1C2-86B0-46D2-8C9A-5FB330945181}" type="parTrans" cxnId="{FC007461-5F45-46BE-96C3-3F7910D12DB4}">
      <dgm:prSet/>
      <dgm:spPr/>
      <dgm:t>
        <a:bodyPr/>
        <a:lstStyle/>
        <a:p>
          <a:endParaRPr lang="ru-RU" sz="1800"/>
        </a:p>
      </dgm:t>
    </dgm:pt>
    <dgm:pt modelId="{5EC6B9C1-A8B0-4F7A-8DAF-034F5D2407DC}" type="sibTrans" cxnId="{FC007461-5F45-46BE-96C3-3F7910D12DB4}">
      <dgm:prSet/>
      <dgm:spPr/>
      <dgm:t>
        <a:bodyPr/>
        <a:lstStyle/>
        <a:p>
          <a:endParaRPr lang="ru-RU" sz="1800"/>
        </a:p>
      </dgm:t>
    </dgm:pt>
    <dgm:pt modelId="{36AE77FC-3711-4CAE-8599-84F5D2FE3BAF}">
      <dgm:prSet phldrT="[Текст]" custT="1"/>
      <dgm:spPr>
        <a:solidFill>
          <a:schemeClr val="bg2">
            <a:lumMod val="90000"/>
            <a:alpha val="90000"/>
          </a:schemeClr>
        </a:solidFill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r>
            <a:rPr lang="ru-RU" sz="1800" dirty="0" smtClean="0"/>
            <a:t>Доходы -расходы</a:t>
          </a:r>
          <a:endParaRPr lang="ru-RU" sz="1800" dirty="0"/>
        </a:p>
      </dgm:t>
    </dgm:pt>
    <dgm:pt modelId="{0C12F8BB-4439-401F-9E40-266D1828B59F}" type="parTrans" cxnId="{5704A15F-F52D-46E9-A860-36A24055FB0A}">
      <dgm:prSet/>
      <dgm:spPr/>
      <dgm:t>
        <a:bodyPr/>
        <a:lstStyle/>
        <a:p>
          <a:endParaRPr lang="ru-RU" sz="1800"/>
        </a:p>
      </dgm:t>
    </dgm:pt>
    <dgm:pt modelId="{C5B066BA-7CF1-45CD-A000-85258526FB8C}" type="sibTrans" cxnId="{5704A15F-F52D-46E9-A860-36A24055FB0A}">
      <dgm:prSet/>
      <dgm:spPr/>
      <dgm:t>
        <a:bodyPr/>
        <a:lstStyle/>
        <a:p>
          <a:endParaRPr lang="ru-RU" sz="1800"/>
        </a:p>
      </dgm:t>
    </dgm:pt>
    <dgm:pt modelId="{EBC7628C-73BF-48D6-96EC-0C43F0389CAB}">
      <dgm:prSet phldrT="[Текст]" custT="1"/>
      <dgm:spPr>
        <a:solidFill>
          <a:schemeClr val="bg2">
            <a:lumMod val="90000"/>
            <a:alpha val="90000"/>
          </a:schemeClr>
        </a:solidFill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r>
            <a:rPr lang="ru-RU" sz="1800" dirty="0" smtClean="0"/>
            <a:t>Другие (межбюджетные)</a:t>
          </a:r>
          <a:endParaRPr lang="ru-RU" sz="1800" dirty="0"/>
        </a:p>
      </dgm:t>
    </dgm:pt>
    <dgm:pt modelId="{049594A8-7830-4C65-8398-32BAD76878C5}" type="parTrans" cxnId="{2D6DF02A-401A-4179-A67C-1A3B13CA5C51}">
      <dgm:prSet/>
      <dgm:spPr/>
      <dgm:t>
        <a:bodyPr/>
        <a:lstStyle/>
        <a:p>
          <a:endParaRPr lang="ru-RU" sz="1800"/>
        </a:p>
      </dgm:t>
    </dgm:pt>
    <dgm:pt modelId="{35537BE0-86C2-4CAC-88DE-6315B58C7C25}" type="sibTrans" cxnId="{2D6DF02A-401A-4179-A67C-1A3B13CA5C51}">
      <dgm:prSet/>
      <dgm:spPr/>
      <dgm:t>
        <a:bodyPr/>
        <a:lstStyle/>
        <a:p>
          <a:endParaRPr lang="ru-RU" sz="1800"/>
        </a:p>
      </dgm:t>
    </dgm:pt>
    <dgm:pt modelId="{4EDD5794-BD69-499C-9DEE-086DBB3ED239}">
      <dgm:prSet phldrT="[Текст]" custT="1"/>
      <dgm:spPr>
        <a:solidFill>
          <a:schemeClr val="bg2">
            <a:lumMod val="90000"/>
            <a:alpha val="90000"/>
          </a:schemeClr>
        </a:solidFill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r>
            <a:rPr lang="ru-RU" sz="1800" dirty="0" smtClean="0"/>
            <a:t>Благоустройство</a:t>
          </a:r>
          <a:endParaRPr lang="ru-RU" sz="1800" dirty="0"/>
        </a:p>
      </dgm:t>
    </dgm:pt>
    <dgm:pt modelId="{211BFA28-43DA-47B4-8C85-2F26849E0ED8}" type="parTrans" cxnId="{10572031-1EC3-410A-95AF-F23ED631FC57}">
      <dgm:prSet/>
      <dgm:spPr/>
      <dgm:t>
        <a:bodyPr/>
        <a:lstStyle/>
        <a:p>
          <a:endParaRPr lang="ru-RU" sz="1800"/>
        </a:p>
      </dgm:t>
    </dgm:pt>
    <dgm:pt modelId="{C8046023-8877-4DD1-ABB7-0FB3FC896721}" type="sibTrans" cxnId="{10572031-1EC3-410A-95AF-F23ED631FC57}">
      <dgm:prSet/>
      <dgm:spPr/>
      <dgm:t>
        <a:bodyPr/>
        <a:lstStyle/>
        <a:p>
          <a:endParaRPr lang="ru-RU" sz="1800"/>
        </a:p>
      </dgm:t>
    </dgm:pt>
    <dgm:pt modelId="{6D160FAD-0C93-4A0E-950B-BBFAF0320693}">
      <dgm:prSet phldrT="[Текст]" custT="1"/>
      <dgm:spPr>
        <a:solidFill>
          <a:schemeClr val="bg2">
            <a:lumMod val="90000"/>
            <a:alpha val="90000"/>
          </a:schemeClr>
        </a:solidFill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r>
            <a:rPr lang="ru-RU" sz="1800" dirty="0" smtClean="0"/>
            <a:t>Общественная безопасность</a:t>
          </a:r>
          <a:endParaRPr lang="ru-RU" sz="1800" dirty="0"/>
        </a:p>
      </dgm:t>
    </dgm:pt>
    <dgm:pt modelId="{E20B8D84-37AA-45CA-A4DB-7B0123D1D822}" type="parTrans" cxnId="{DD269BFF-D9F5-4D42-8410-9B09B47675C1}">
      <dgm:prSet/>
      <dgm:spPr/>
      <dgm:t>
        <a:bodyPr/>
        <a:lstStyle/>
        <a:p>
          <a:endParaRPr lang="ru-RU"/>
        </a:p>
      </dgm:t>
    </dgm:pt>
    <dgm:pt modelId="{A27E5334-5E1D-4B51-891E-E9269A84F5B0}" type="sibTrans" cxnId="{DD269BFF-D9F5-4D42-8410-9B09B47675C1}">
      <dgm:prSet/>
      <dgm:spPr/>
      <dgm:t>
        <a:bodyPr/>
        <a:lstStyle/>
        <a:p>
          <a:endParaRPr lang="ru-RU"/>
        </a:p>
      </dgm:t>
    </dgm:pt>
    <dgm:pt modelId="{725CD8FE-533B-4186-A42F-32B44178CC81}">
      <dgm:prSet phldrT="[Текст]" custT="1"/>
      <dgm:spPr>
        <a:solidFill>
          <a:schemeClr val="bg2">
            <a:lumMod val="90000"/>
            <a:alpha val="90000"/>
          </a:schemeClr>
        </a:solidFill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r>
            <a:rPr lang="ru-RU" sz="1800" dirty="0" smtClean="0"/>
            <a:t>Культура и т.д.</a:t>
          </a:r>
          <a:endParaRPr lang="ru-RU" sz="1800" dirty="0"/>
        </a:p>
      </dgm:t>
    </dgm:pt>
    <dgm:pt modelId="{4777F4B0-1996-4753-AD2E-9A613175EC86}" type="parTrans" cxnId="{5635C8E2-88DF-4CA1-BF32-7C6D54855BC6}">
      <dgm:prSet/>
      <dgm:spPr/>
      <dgm:t>
        <a:bodyPr/>
        <a:lstStyle/>
        <a:p>
          <a:endParaRPr lang="ru-RU"/>
        </a:p>
      </dgm:t>
    </dgm:pt>
    <dgm:pt modelId="{17253C42-FE9E-4CC9-A111-976739908E74}" type="sibTrans" cxnId="{5635C8E2-88DF-4CA1-BF32-7C6D54855BC6}">
      <dgm:prSet/>
      <dgm:spPr/>
      <dgm:t>
        <a:bodyPr/>
        <a:lstStyle/>
        <a:p>
          <a:endParaRPr lang="ru-RU"/>
        </a:p>
      </dgm:t>
    </dgm:pt>
    <dgm:pt modelId="{E8DFB5AD-9E2B-4083-8C3C-A357BB2F64DC}" type="pres">
      <dgm:prSet presAssocID="{FC8F7895-F388-4476-A7F8-38B3BDA26EF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407941-886E-4158-993E-D4F24D289D61}" type="pres">
      <dgm:prSet presAssocID="{D268A500-01BD-482D-A9BA-DBE94CA07F59}" presName="linNode" presStyleCnt="0"/>
      <dgm:spPr/>
    </dgm:pt>
    <dgm:pt modelId="{09FD11E0-DAD2-40E5-A48D-3DE71F35E01E}" type="pres">
      <dgm:prSet presAssocID="{D268A500-01BD-482D-A9BA-DBE94CA07F59}" presName="parentText" presStyleLbl="node1" presStyleIdx="0" presStyleCnt="3" custScaleX="77010" custScaleY="44897" custLinFactNeighborY="-209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1EBC34-3272-48C4-8D75-42C342D916A4}" type="pres">
      <dgm:prSet presAssocID="{D268A500-01BD-482D-A9BA-DBE94CA07F59}" presName="descendantText" presStyleLbl="alignAccFollowNode1" presStyleIdx="0" presStyleCnt="3" custScaleX="100857" custScaleY="1134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1D4A5E-16A7-4337-8D69-6482CD6CF73B}" type="pres">
      <dgm:prSet presAssocID="{8DA23BE0-E4B1-4B41-9AB8-C18D25059A0E}" presName="sp" presStyleCnt="0"/>
      <dgm:spPr/>
    </dgm:pt>
    <dgm:pt modelId="{278B6CD5-9D68-41DB-8BD2-86D298BA2618}" type="pres">
      <dgm:prSet presAssocID="{EBE24489-8D31-4B58-93EE-8F6542D8994A}" presName="linNode" presStyleCnt="0"/>
      <dgm:spPr/>
    </dgm:pt>
    <dgm:pt modelId="{3617836B-3943-4858-AA76-CC320BD7A086}" type="pres">
      <dgm:prSet presAssocID="{EBE24489-8D31-4B58-93EE-8F6542D8994A}" presName="parentText" presStyleLbl="node1" presStyleIdx="1" presStyleCnt="3" custScaleX="76434" custScaleY="4901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A2F0CC-0C01-46F5-B779-1A2FBE1973FE}" type="pres">
      <dgm:prSet presAssocID="{EBE24489-8D31-4B58-93EE-8F6542D8994A}" presName="descendantText" presStyleLbl="alignAccFollowNode1" presStyleIdx="1" presStyleCnt="3" custScaleY="2073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6B439B-B3BD-4009-B51B-F12A27E2FF96}" type="pres">
      <dgm:prSet presAssocID="{5F628A98-0D37-4408-A6AF-134FD4FD5E57}" presName="sp" presStyleCnt="0"/>
      <dgm:spPr/>
    </dgm:pt>
    <dgm:pt modelId="{9F4791EF-78A0-4F0F-B616-CD2A2F1B435E}" type="pres">
      <dgm:prSet presAssocID="{65A6F10C-F252-4398-9C79-35F627A0BACE}" presName="linNode" presStyleCnt="0"/>
      <dgm:spPr/>
    </dgm:pt>
    <dgm:pt modelId="{FD89A66A-BE2A-4777-8AA3-295D9C2F2594}" type="pres">
      <dgm:prSet presAssocID="{65A6F10C-F252-4398-9C79-35F627A0BACE}" presName="parentText" presStyleLbl="node1" presStyleIdx="2" presStyleCnt="3" custScaleX="78533" custScaleY="3410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C72237-DBD5-47A1-9BCE-E583F5855731}" type="pres">
      <dgm:prSet presAssocID="{65A6F10C-F252-4398-9C79-35F627A0BACE}" presName="descendantText" presStyleLbl="alignAccFollowNode1" presStyleIdx="2" presStyleCnt="3" custScaleY="33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007461-5F45-46BE-96C3-3F7910D12DB4}" srcId="{FC8F7895-F388-4476-A7F8-38B3BDA26EF3}" destId="{65A6F10C-F252-4398-9C79-35F627A0BACE}" srcOrd="2" destOrd="0" parTransId="{EE6DD1C2-86B0-46D2-8C9A-5FB330945181}" sibTransId="{5EC6B9C1-A8B0-4F7A-8DAF-034F5D2407DC}"/>
    <dgm:cxn modelId="{D82B529D-02D5-4025-B0D5-0DCA9F284707}" type="presOf" srcId="{EBE24489-8D31-4B58-93EE-8F6542D8994A}" destId="{3617836B-3943-4858-AA76-CC320BD7A086}" srcOrd="0" destOrd="0" presId="urn:microsoft.com/office/officeart/2005/8/layout/vList5"/>
    <dgm:cxn modelId="{256AC033-B61B-4F9C-97FE-FFC4383F67C1}" srcId="{D268A500-01BD-482D-A9BA-DBE94CA07F59}" destId="{87A90191-18C3-48AE-8773-3043E094BB50}" srcOrd="1" destOrd="0" parTransId="{D6D77AE1-80DF-419D-90C2-6003AC0DB3AA}" sibTransId="{F11A64EA-1522-4BB9-B5D3-9EA95E4A9F5B}"/>
    <dgm:cxn modelId="{199A7063-9AEB-4244-AF24-E5FD38951BEE}" type="presOf" srcId="{65A6F10C-F252-4398-9C79-35F627A0BACE}" destId="{FD89A66A-BE2A-4777-8AA3-295D9C2F2594}" srcOrd="0" destOrd="0" presId="urn:microsoft.com/office/officeart/2005/8/layout/vList5"/>
    <dgm:cxn modelId="{5635C8E2-88DF-4CA1-BF32-7C6D54855BC6}" srcId="{EBE24489-8D31-4B58-93EE-8F6542D8994A}" destId="{725CD8FE-533B-4186-A42F-32B44178CC81}" srcOrd="4" destOrd="0" parTransId="{4777F4B0-1996-4753-AD2E-9A613175EC86}" sibTransId="{17253C42-FE9E-4CC9-A111-976739908E74}"/>
    <dgm:cxn modelId="{14BF9867-44C3-4BF0-B4C9-0E7056B251CA}" type="presOf" srcId="{FC8F7895-F388-4476-A7F8-38B3BDA26EF3}" destId="{E8DFB5AD-9E2B-4083-8C3C-A357BB2F64DC}" srcOrd="0" destOrd="0" presId="urn:microsoft.com/office/officeart/2005/8/layout/vList5"/>
    <dgm:cxn modelId="{CBB78BC4-4C9F-4FDC-A5CF-3417C0D1FE5E}" type="presOf" srcId="{87A90191-18C3-48AE-8773-3043E094BB50}" destId="{6C1EBC34-3272-48C4-8D75-42C342D916A4}" srcOrd="0" destOrd="1" presId="urn:microsoft.com/office/officeart/2005/8/layout/vList5"/>
    <dgm:cxn modelId="{5704A15F-F52D-46E9-A860-36A24055FB0A}" srcId="{65A6F10C-F252-4398-9C79-35F627A0BACE}" destId="{36AE77FC-3711-4CAE-8599-84F5D2FE3BAF}" srcOrd="0" destOrd="0" parTransId="{0C12F8BB-4439-401F-9E40-266D1828B59F}" sibTransId="{C5B066BA-7CF1-45CD-A000-85258526FB8C}"/>
    <dgm:cxn modelId="{8766D2C0-9F1B-409C-B370-86FC2B17A765}" srcId="{D268A500-01BD-482D-A9BA-DBE94CA07F59}" destId="{7843150F-E5A8-497D-9D8B-B08CF25D02EF}" srcOrd="0" destOrd="0" parTransId="{AEE84833-E906-4C07-8D81-DB3852B471CE}" sibTransId="{6CCD672B-E199-4C1C-A6AB-B300C8BBDDDE}"/>
    <dgm:cxn modelId="{97F78E38-3DA9-47A3-A5A8-D89271D6F767}" type="presOf" srcId="{36AE77FC-3711-4CAE-8599-84F5D2FE3BAF}" destId="{B9C72237-DBD5-47A1-9BCE-E583F5855731}" srcOrd="0" destOrd="0" presId="urn:microsoft.com/office/officeart/2005/8/layout/vList5"/>
    <dgm:cxn modelId="{0A454DDE-5077-4A7C-8B68-C182E92FA05A}" type="presOf" srcId="{4EDD5794-BD69-499C-9DEE-086DBB3ED239}" destId="{B6A2F0CC-0C01-46F5-B779-1A2FBE1973FE}" srcOrd="0" destOrd="1" presId="urn:microsoft.com/office/officeart/2005/8/layout/vList5"/>
    <dgm:cxn modelId="{D5198123-5C3E-4910-92D5-AAB90EDD98D5}" type="presOf" srcId="{725CD8FE-533B-4186-A42F-32B44178CC81}" destId="{B6A2F0CC-0C01-46F5-B779-1A2FBE1973FE}" srcOrd="0" destOrd="4" presId="urn:microsoft.com/office/officeart/2005/8/layout/vList5"/>
    <dgm:cxn modelId="{545B652B-FEBF-4494-B5AE-EFAD4D3A38F6}" srcId="{EBE24489-8D31-4B58-93EE-8F6542D8994A}" destId="{65B27D38-BC0E-43D6-82B8-4584FDF51878}" srcOrd="0" destOrd="0" parTransId="{66CFEC94-3942-4E0E-AB09-BFEE8FD05323}" sibTransId="{7E174E20-1339-481D-9A34-00EA8AD33440}"/>
    <dgm:cxn modelId="{10572031-1EC3-410A-95AF-F23ED631FC57}" srcId="{EBE24489-8D31-4B58-93EE-8F6542D8994A}" destId="{4EDD5794-BD69-499C-9DEE-086DBB3ED239}" srcOrd="1" destOrd="0" parTransId="{211BFA28-43DA-47B4-8C85-2F26849E0ED8}" sibTransId="{C8046023-8877-4DD1-ABB7-0FB3FC896721}"/>
    <dgm:cxn modelId="{65BA34C2-E2CC-4E1B-AA9C-C0361FA64C37}" type="presOf" srcId="{D268A500-01BD-482D-A9BA-DBE94CA07F59}" destId="{09FD11E0-DAD2-40E5-A48D-3DE71F35E01E}" srcOrd="0" destOrd="0" presId="urn:microsoft.com/office/officeart/2005/8/layout/vList5"/>
    <dgm:cxn modelId="{31FC4F90-D139-42DB-8B35-DA0CD105EDDD}" srcId="{FC8F7895-F388-4476-A7F8-38B3BDA26EF3}" destId="{D268A500-01BD-482D-A9BA-DBE94CA07F59}" srcOrd="0" destOrd="0" parTransId="{1A73369D-8171-4577-A565-C3BDA1D72788}" sibTransId="{8DA23BE0-E4B1-4B41-9AB8-C18D25059A0E}"/>
    <dgm:cxn modelId="{F6F410BA-7F8C-4307-A8BE-5D9507CD93B4}" type="presOf" srcId="{7E916284-A1AC-49F1-924C-85CC227FA2E3}" destId="{B6A2F0CC-0C01-46F5-B779-1A2FBE1973FE}" srcOrd="0" destOrd="2" presId="urn:microsoft.com/office/officeart/2005/8/layout/vList5"/>
    <dgm:cxn modelId="{2C836C6A-12D7-46D5-A683-547B59ACA348}" type="presOf" srcId="{6D160FAD-0C93-4A0E-950B-BBFAF0320693}" destId="{B6A2F0CC-0C01-46F5-B779-1A2FBE1973FE}" srcOrd="0" destOrd="3" presId="urn:microsoft.com/office/officeart/2005/8/layout/vList5"/>
    <dgm:cxn modelId="{A14C96C9-A52A-466A-95D1-0F550AB146D3}" type="presOf" srcId="{EBC7628C-73BF-48D6-96EC-0C43F0389CAB}" destId="{6C1EBC34-3272-48C4-8D75-42C342D916A4}" srcOrd="0" destOrd="2" presId="urn:microsoft.com/office/officeart/2005/8/layout/vList5"/>
    <dgm:cxn modelId="{35CF32CB-35F1-4BD5-B002-37CAE9FF90F3}" type="presOf" srcId="{65B27D38-BC0E-43D6-82B8-4584FDF51878}" destId="{B6A2F0CC-0C01-46F5-B779-1A2FBE1973FE}" srcOrd="0" destOrd="0" presId="urn:microsoft.com/office/officeart/2005/8/layout/vList5"/>
    <dgm:cxn modelId="{A991A1C8-D79E-4303-BD0B-A05AE926EFCD}" srcId="{FC8F7895-F388-4476-A7F8-38B3BDA26EF3}" destId="{EBE24489-8D31-4B58-93EE-8F6542D8994A}" srcOrd="1" destOrd="0" parTransId="{EF6D87C4-010E-4B7F-8857-31D052009BAC}" sibTransId="{5F628A98-0D37-4408-A6AF-134FD4FD5E57}"/>
    <dgm:cxn modelId="{4B1CC012-9C37-47F8-B37E-16C5FC4B1080}" type="presOf" srcId="{7843150F-E5A8-497D-9D8B-B08CF25D02EF}" destId="{6C1EBC34-3272-48C4-8D75-42C342D916A4}" srcOrd="0" destOrd="0" presId="urn:microsoft.com/office/officeart/2005/8/layout/vList5"/>
    <dgm:cxn modelId="{DD269BFF-D9F5-4D42-8410-9B09B47675C1}" srcId="{EBE24489-8D31-4B58-93EE-8F6542D8994A}" destId="{6D160FAD-0C93-4A0E-950B-BBFAF0320693}" srcOrd="3" destOrd="0" parTransId="{E20B8D84-37AA-45CA-A4DB-7B0123D1D822}" sibTransId="{A27E5334-5E1D-4B51-891E-E9269A84F5B0}"/>
    <dgm:cxn modelId="{3BC70776-29C3-42FD-B605-7EACADAE74EB}" srcId="{EBE24489-8D31-4B58-93EE-8F6542D8994A}" destId="{7E916284-A1AC-49F1-924C-85CC227FA2E3}" srcOrd="2" destOrd="0" parTransId="{869CD24D-F7EA-4E1C-B7A2-6F3888A7C916}" sibTransId="{41EBEA3B-BC50-4F8A-9A73-7DD52A77D66B}"/>
    <dgm:cxn modelId="{2D6DF02A-401A-4179-A67C-1A3B13CA5C51}" srcId="{D268A500-01BD-482D-A9BA-DBE94CA07F59}" destId="{EBC7628C-73BF-48D6-96EC-0C43F0389CAB}" srcOrd="2" destOrd="0" parTransId="{049594A8-7830-4C65-8398-32BAD76878C5}" sibTransId="{35537BE0-86C2-4CAC-88DE-6315B58C7C25}"/>
    <dgm:cxn modelId="{E91D9840-5959-4F4F-88C8-4E31FAF9421A}" type="presParOf" srcId="{E8DFB5AD-9E2B-4083-8C3C-A357BB2F64DC}" destId="{42407941-886E-4158-993E-D4F24D289D61}" srcOrd="0" destOrd="0" presId="urn:microsoft.com/office/officeart/2005/8/layout/vList5"/>
    <dgm:cxn modelId="{73B1A1AF-0B98-4D4F-9576-F75E59F5DB8E}" type="presParOf" srcId="{42407941-886E-4158-993E-D4F24D289D61}" destId="{09FD11E0-DAD2-40E5-A48D-3DE71F35E01E}" srcOrd="0" destOrd="0" presId="urn:microsoft.com/office/officeart/2005/8/layout/vList5"/>
    <dgm:cxn modelId="{E29A38AA-783F-41FC-9725-3B8BB288E216}" type="presParOf" srcId="{42407941-886E-4158-993E-D4F24D289D61}" destId="{6C1EBC34-3272-48C4-8D75-42C342D916A4}" srcOrd="1" destOrd="0" presId="urn:microsoft.com/office/officeart/2005/8/layout/vList5"/>
    <dgm:cxn modelId="{B567E95E-BF8D-43C4-B19A-7376492B95D6}" type="presParOf" srcId="{E8DFB5AD-9E2B-4083-8C3C-A357BB2F64DC}" destId="{8E1D4A5E-16A7-4337-8D69-6482CD6CF73B}" srcOrd="1" destOrd="0" presId="urn:microsoft.com/office/officeart/2005/8/layout/vList5"/>
    <dgm:cxn modelId="{179828D4-40DA-419F-901A-B464B80F1FE1}" type="presParOf" srcId="{E8DFB5AD-9E2B-4083-8C3C-A357BB2F64DC}" destId="{278B6CD5-9D68-41DB-8BD2-86D298BA2618}" srcOrd="2" destOrd="0" presId="urn:microsoft.com/office/officeart/2005/8/layout/vList5"/>
    <dgm:cxn modelId="{05432CE9-7039-45D7-8E13-60B660642C1E}" type="presParOf" srcId="{278B6CD5-9D68-41DB-8BD2-86D298BA2618}" destId="{3617836B-3943-4858-AA76-CC320BD7A086}" srcOrd="0" destOrd="0" presId="urn:microsoft.com/office/officeart/2005/8/layout/vList5"/>
    <dgm:cxn modelId="{8CB60512-C06E-4C3B-867C-D0B05F72A073}" type="presParOf" srcId="{278B6CD5-9D68-41DB-8BD2-86D298BA2618}" destId="{B6A2F0CC-0C01-46F5-B779-1A2FBE1973FE}" srcOrd="1" destOrd="0" presId="urn:microsoft.com/office/officeart/2005/8/layout/vList5"/>
    <dgm:cxn modelId="{AD903B6B-DFAE-4530-93C3-66163B1CE3C4}" type="presParOf" srcId="{E8DFB5AD-9E2B-4083-8C3C-A357BB2F64DC}" destId="{C16B439B-B3BD-4009-B51B-F12A27E2FF96}" srcOrd="3" destOrd="0" presId="urn:microsoft.com/office/officeart/2005/8/layout/vList5"/>
    <dgm:cxn modelId="{DF47139D-0931-4F32-984C-82DE15D7ADD0}" type="presParOf" srcId="{E8DFB5AD-9E2B-4083-8C3C-A357BB2F64DC}" destId="{9F4791EF-78A0-4F0F-B616-CD2A2F1B435E}" srcOrd="4" destOrd="0" presId="urn:microsoft.com/office/officeart/2005/8/layout/vList5"/>
    <dgm:cxn modelId="{3D1DC1B9-21D3-4FEF-BDF2-142C33E35DEC}" type="presParOf" srcId="{9F4791EF-78A0-4F0F-B616-CD2A2F1B435E}" destId="{FD89A66A-BE2A-4777-8AA3-295D9C2F2594}" srcOrd="0" destOrd="0" presId="urn:microsoft.com/office/officeart/2005/8/layout/vList5"/>
    <dgm:cxn modelId="{BDE6D3F9-2217-491B-B60E-283C4F8A2414}" type="presParOf" srcId="{9F4791EF-78A0-4F0F-B616-CD2A2F1B435E}" destId="{B9C72237-DBD5-47A1-9BCE-E583F5855731}" srcOrd="1" destOrd="0" presId="urn:microsoft.com/office/officeart/2005/8/layout/vList5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685ECB-ED6D-4708-8562-A00CB1A912C3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66F204-695F-4C2B-A624-C9B9D977AC8C}">
      <dgm:prSet phldrT="[Текст]" custT="1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2400" dirty="0" smtClean="0">
              <a:solidFill>
                <a:srgbClr val="C00000"/>
              </a:solidFill>
            </a:rPr>
            <a:t>Фискальная</a:t>
          </a:r>
          <a:endParaRPr lang="ru-RU" sz="2400" dirty="0">
            <a:solidFill>
              <a:srgbClr val="C00000"/>
            </a:solidFill>
          </a:endParaRPr>
        </a:p>
      </dgm:t>
    </dgm:pt>
    <dgm:pt modelId="{7B0A7A4E-556B-473C-82D3-E9033D003A74}" type="parTrans" cxnId="{B1566B52-B897-43FC-8886-8263DBA250DC}">
      <dgm:prSet/>
      <dgm:spPr/>
      <dgm:t>
        <a:bodyPr/>
        <a:lstStyle/>
        <a:p>
          <a:endParaRPr lang="ru-RU"/>
        </a:p>
      </dgm:t>
    </dgm:pt>
    <dgm:pt modelId="{685F1619-4F31-42EE-BAFE-BE32ABA6D178}" type="sibTrans" cxnId="{B1566B52-B897-43FC-8886-8263DBA250DC}">
      <dgm:prSet/>
      <dgm:spPr/>
      <dgm:t>
        <a:bodyPr/>
        <a:lstStyle/>
        <a:p>
          <a:endParaRPr lang="ru-RU"/>
        </a:p>
      </dgm:t>
    </dgm:pt>
    <dgm:pt modelId="{7F525239-3D29-4990-A2AC-3DC755F172BA}">
      <dgm:prSet phldrT="[Текст]"/>
      <dgm:spPr>
        <a:solidFill>
          <a:schemeClr val="bg2">
            <a:lumMod val="90000"/>
            <a:alpha val="90000"/>
          </a:schemeClr>
        </a:solidFill>
        <a:ln>
          <a:solidFill>
            <a:schemeClr val="accent1">
              <a:lumMod val="75000"/>
              <a:alpha val="90000"/>
            </a:schemeClr>
          </a:solidFill>
        </a:ln>
      </dgm:spPr>
      <dgm:t>
        <a:bodyPr/>
        <a:lstStyle/>
        <a:p>
          <a:r>
            <a:rPr lang="ru-RU" dirty="0" smtClean="0"/>
            <a:t>Формирование бюджета для выполнения возложенных функций</a:t>
          </a:r>
          <a:endParaRPr lang="ru-RU" dirty="0"/>
        </a:p>
      </dgm:t>
    </dgm:pt>
    <dgm:pt modelId="{000CF2A0-20D8-49BD-B9C2-3F09E815D43C}" type="parTrans" cxnId="{0303A9DA-32C0-4420-9ADA-CEADD3DD89F5}">
      <dgm:prSet/>
      <dgm:spPr/>
      <dgm:t>
        <a:bodyPr/>
        <a:lstStyle/>
        <a:p>
          <a:endParaRPr lang="ru-RU"/>
        </a:p>
      </dgm:t>
    </dgm:pt>
    <dgm:pt modelId="{345F1BDF-7293-4E94-9B02-C321662C9AA1}" type="sibTrans" cxnId="{0303A9DA-32C0-4420-9ADA-CEADD3DD89F5}">
      <dgm:prSet/>
      <dgm:spPr/>
      <dgm:t>
        <a:bodyPr/>
        <a:lstStyle/>
        <a:p>
          <a:endParaRPr lang="ru-RU"/>
        </a:p>
      </dgm:t>
    </dgm:pt>
    <dgm:pt modelId="{3DEC4EB9-490E-4E79-A58C-5E70C65E6E51}">
      <dgm:prSet phldrT="[Текст]" custT="1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2000" dirty="0" smtClean="0">
              <a:solidFill>
                <a:srgbClr val="C00000"/>
              </a:solidFill>
            </a:rPr>
            <a:t>Регулятивная</a:t>
          </a:r>
          <a:endParaRPr lang="ru-RU" sz="2000" dirty="0">
            <a:solidFill>
              <a:srgbClr val="C00000"/>
            </a:solidFill>
          </a:endParaRPr>
        </a:p>
      </dgm:t>
    </dgm:pt>
    <dgm:pt modelId="{09701186-57F4-4EED-A299-E7A3530D48A9}" type="parTrans" cxnId="{5632B2BF-6AA6-4F71-B4B4-A8BB40FEB0FD}">
      <dgm:prSet/>
      <dgm:spPr/>
      <dgm:t>
        <a:bodyPr/>
        <a:lstStyle/>
        <a:p>
          <a:endParaRPr lang="ru-RU"/>
        </a:p>
      </dgm:t>
    </dgm:pt>
    <dgm:pt modelId="{8849CAE8-5E0B-4F23-AA57-5778BEE74084}" type="sibTrans" cxnId="{5632B2BF-6AA6-4F71-B4B4-A8BB40FEB0FD}">
      <dgm:prSet/>
      <dgm:spPr/>
      <dgm:t>
        <a:bodyPr/>
        <a:lstStyle/>
        <a:p>
          <a:endParaRPr lang="ru-RU"/>
        </a:p>
      </dgm:t>
    </dgm:pt>
    <dgm:pt modelId="{28DA43AD-9870-40B4-98DB-0DA108610FC2}">
      <dgm:prSet phldrT="[Текст]"/>
      <dgm:spPr>
        <a:solidFill>
          <a:schemeClr val="bg2">
            <a:lumMod val="90000"/>
            <a:alpha val="90000"/>
          </a:schemeClr>
        </a:solidFill>
        <a:ln>
          <a:solidFill>
            <a:schemeClr val="accent1">
              <a:lumMod val="75000"/>
              <a:alpha val="90000"/>
            </a:schemeClr>
          </a:solidFill>
        </a:ln>
      </dgm:spPr>
      <dgm:t>
        <a:bodyPr/>
        <a:lstStyle/>
        <a:p>
          <a:r>
            <a:rPr lang="ru-RU" dirty="0" smtClean="0"/>
            <a:t>Влияние на экономику</a:t>
          </a:r>
          <a:endParaRPr lang="ru-RU" dirty="0"/>
        </a:p>
      </dgm:t>
    </dgm:pt>
    <dgm:pt modelId="{B8A9A0B1-6EF3-4203-9F7B-CAAEA65FE97C}" type="parTrans" cxnId="{4981A80D-38BC-4067-8F62-2899F24674CB}">
      <dgm:prSet/>
      <dgm:spPr/>
      <dgm:t>
        <a:bodyPr/>
        <a:lstStyle/>
        <a:p>
          <a:endParaRPr lang="ru-RU"/>
        </a:p>
      </dgm:t>
    </dgm:pt>
    <dgm:pt modelId="{69B0D254-251A-4A5B-AF2E-E159CF1CFAC3}" type="sibTrans" cxnId="{4981A80D-38BC-4067-8F62-2899F24674CB}">
      <dgm:prSet/>
      <dgm:spPr/>
      <dgm:t>
        <a:bodyPr/>
        <a:lstStyle/>
        <a:p>
          <a:endParaRPr lang="ru-RU"/>
        </a:p>
      </dgm:t>
    </dgm:pt>
    <dgm:pt modelId="{849C1EF6-5AE2-47AA-BA7D-59AEE8D34211}">
      <dgm:prSet phldrT="[Текст]" custT="1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2000" dirty="0" smtClean="0">
              <a:solidFill>
                <a:srgbClr val="C00000"/>
              </a:solidFill>
            </a:rPr>
            <a:t>Распределительная</a:t>
          </a:r>
          <a:endParaRPr lang="ru-RU" sz="2000" dirty="0">
            <a:solidFill>
              <a:srgbClr val="C00000"/>
            </a:solidFill>
          </a:endParaRPr>
        </a:p>
      </dgm:t>
    </dgm:pt>
    <dgm:pt modelId="{DCD43F85-BC15-47B2-A10A-DAC38D0DEFCA}" type="parTrans" cxnId="{CFDD470A-043D-4C43-ABAC-9E39F59C142C}">
      <dgm:prSet/>
      <dgm:spPr/>
      <dgm:t>
        <a:bodyPr/>
        <a:lstStyle/>
        <a:p>
          <a:endParaRPr lang="ru-RU"/>
        </a:p>
      </dgm:t>
    </dgm:pt>
    <dgm:pt modelId="{FBE6A8B1-6C0C-417E-BF09-7F5B752B3BAA}" type="sibTrans" cxnId="{CFDD470A-043D-4C43-ABAC-9E39F59C142C}">
      <dgm:prSet/>
      <dgm:spPr/>
      <dgm:t>
        <a:bodyPr/>
        <a:lstStyle/>
        <a:p>
          <a:endParaRPr lang="ru-RU"/>
        </a:p>
      </dgm:t>
    </dgm:pt>
    <dgm:pt modelId="{F321A69B-1AFA-4778-BA45-E69B7E2C2C33}">
      <dgm:prSet phldrT="[Текст]"/>
      <dgm:spPr>
        <a:solidFill>
          <a:schemeClr val="bg2">
            <a:lumMod val="90000"/>
            <a:alpha val="90000"/>
          </a:schemeClr>
        </a:solidFill>
        <a:ln>
          <a:solidFill>
            <a:schemeClr val="accent1">
              <a:lumMod val="75000"/>
              <a:alpha val="90000"/>
            </a:schemeClr>
          </a:solidFill>
        </a:ln>
      </dgm:spPr>
      <dgm:t>
        <a:bodyPr/>
        <a:lstStyle/>
        <a:p>
          <a:r>
            <a:rPr lang="ru-RU" dirty="0" smtClean="0"/>
            <a:t>Перераспределение доходов между отраслями, организациями и гражданами </a:t>
          </a:r>
          <a:endParaRPr lang="ru-RU" dirty="0"/>
        </a:p>
      </dgm:t>
    </dgm:pt>
    <dgm:pt modelId="{6FF41B6B-662B-48CA-946B-268CDB401703}" type="parTrans" cxnId="{4060DCC1-59BB-4C06-A280-870B08DD9E57}">
      <dgm:prSet/>
      <dgm:spPr/>
      <dgm:t>
        <a:bodyPr/>
        <a:lstStyle/>
        <a:p>
          <a:endParaRPr lang="ru-RU"/>
        </a:p>
      </dgm:t>
    </dgm:pt>
    <dgm:pt modelId="{7028D0C7-7657-4FBA-8692-B623CC4520CF}" type="sibTrans" cxnId="{4060DCC1-59BB-4C06-A280-870B08DD9E57}">
      <dgm:prSet/>
      <dgm:spPr/>
      <dgm:t>
        <a:bodyPr/>
        <a:lstStyle/>
        <a:p>
          <a:endParaRPr lang="ru-RU"/>
        </a:p>
      </dgm:t>
    </dgm:pt>
    <dgm:pt modelId="{618F6EDC-1006-49A3-8B6E-C71E10577E6E}" type="pres">
      <dgm:prSet presAssocID="{9B685ECB-ED6D-4708-8562-A00CB1A912C3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B285813-B7A6-4E76-885E-D5CD083FD699}" type="pres">
      <dgm:prSet presAssocID="{EF66F204-695F-4C2B-A624-C9B9D977AC8C}" presName="horFlow" presStyleCnt="0"/>
      <dgm:spPr/>
    </dgm:pt>
    <dgm:pt modelId="{B87EC7E7-B431-40B6-A796-CDD3BCABBD9B}" type="pres">
      <dgm:prSet presAssocID="{EF66F204-695F-4C2B-A624-C9B9D977AC8C}" presName="bigChev" presStyleLbl="node1" presStyleIdx="0" presStyleCnt="3" custScaleX="120676" custScaleY="74436"/>
      <dgm:spPr/>
      <dgm:t>
        <a:bodyPr/>
        <a:lstStyle/>
        <a:p>
          <a:endParaRPr lang="ru-RU"/>
        </a:p>
      </dgm:t>
    </dgm:pt>
    <dgm:pt modelId="{192E6F86-F08F-45EF-958B-E6D7ADC50F1C}" type="pres">
      <dgm:prSet presAssocID="{000CF2A0-20D8-49BD-B9C2-3F09E815D43C}" presName="parTrans" presStyleCnt="0"/>
      <dgm:spPr/>
    </dgm:pt>
    <dgm:pt modelId="{49151B98-817D-4CC2-A26B-B7B64E88283E}" type="pres">
      <dgm:prSet presAssocID="{7F525239-3D29-4990-A2AC-3DC755F172BA}" presName="node" presStyleLbl="alignAccFollowNode1" presStyleIdx="0" presStyleCnt="3" custScaleX="1677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773941-E6A1-4E27-AE03-8AA27A91683A}" type="pres">
      <dgm:prSet presAssocID="{EF66F204-695F-4C2B-A624-C9B9D977AC8C}" presName="vSp" presStyleCnt="0"/>
      <dgm:spPr/>
    </dgm:pt>
    <dgm:pt modelId="{4D00C4BE-2DCD-4091-B6DE-C4C2C635CB2D}" type="pres">
      <dgm:prSet presAssocID="{3DEC4EB9-490E-4E79-A58C-5E70C65E6E51}" presName="horFlow" presStyleCnt="0"/>
      <dgm:spPr/>
    </dgm:pt>
    <dgm:pt modelId="{F919FD10-7CCD-4871-8269-EEE564A0A6B4}" type="pres">
      <dgm:prSet presAssocID="{3DEC4EB9-490E-4E79-A58C-5E70C65E6E51}" presName="bigChev" presStyleLbl="node1" presStyleIdx="1" presStyleCnt="3" custScaleX="127193" custScaleY="87946"/>
      <dgm:spPr/>
      <dgm:t>
        <a:bodyPr/>
        <a:lstStyle/>
        <a:p>
          <a:endParaRPr lang="ru-RU"/>
        </a:p>
      </dgm:t>
    </dgm:pt>
    <dgm:pt modelId="{3CE1358E-98EB-4572-95A3-3F343205B802}" type="pres">
      <dgm:prSet presAssocID="{B8A9A0B1-6EF3-4203-9F7B-CAAEA65FE97C}" presName="parTrans" presStyleCnt="0"/>
      <dgm:spPr/>
    </dgm:pt>
    <dgm:pt modelId="{CEC08F90-6362-478B-ACC5-1E7BD82B946C}" type="pres">
      <dgm:prSet presAssocID="{28DA43AD-9870-40B4-98DB-0DA108610FC2}" presName="node" presStyleLbl="alignAccFollowNode1" presStyleIdx="1" presStyleCnt="3" custScaleX="1740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645E58-47C4-47FF-86BA-8701406EEB1E}" type="pres">
      <dgm:prSet presAssocID="{3DEC4EB9-490E-4E79-A58C-5E70C65E6E51}" presName="vSp" presStyleCnt="0"/>
      <dgm:spPr/>
    </dgm:pt>
    <dgm:pt modelId="{6F577D64-5F95-4251-A513-5418602FEFC1}" type="pres">
      <dgm:prSet presAssocID="{849C1EF6-5AE2-47AA-BA7D-59AEE8D34211}" presName="horFlow" presStyleCnt="0"/>
      <dgm:spPr/>
    </dgm:pt>
    <dgm:pt modelId="{7F2B263A-69E9-4D3D-990A-A51F8B2488B1}" type="pres">
      <dgm:prSet presAssocID="{849C1EF6-5AE2-47AA-BA7D-59AEE8D34211}" presName="bigChev" presStyleLbl="node1" presStyleIdx="2" presStyleCnt="3" custScaleX="130945" custScaleY="94437"/>
      <dgm:spPr/>
      <dgm:t>
        <a:bodyPr/>
        <a:lstStyle/>
        <a:p>
          <a:endParaRPr lang="ru-RU"/>
        </a:p>
      </dgm:t>
    </dgm:pt>
    <dgm:pt modelId="{5FA1832E-C5C3-47AF-A578-C2E4C504F698}" type="pres">
      <dgm:prSet presAssocID="{6FF41B6B-662B-48CA-946B-268CDB401703}" presName="parTrans" presStyleCnt="0"/>
      <dgm:spPr/>
    </dgm:pt>
    <dgm:pt modelId="{D0FDA1B8-8565-4F30-B767-F1D1ED481437}" type="pres">
      <dgm:prSet presAssocID="{F321A69B-1AFA-4778-BA45-E69B7E2C2C33}" presName="node" presStyleLbl="alignAccFollowNode1" presStyleIdx="2" presStyleCnt="3" custScaleX="1753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72CC7F-6A4C-40F6-BC31-4F863333141F}" type="presOf" srcId="{9B685ECB-ED6D-4708-8562-A00CB1A912C3}" destId="{618F6EDC-1006-49A3-8B6E-C71E10577E6E}" srcOrd="0" destOrd="0" presId="urn:microsoft.com/office/officeart/2005/8/layout/lProcess3"/>
    <dgm:cxn modelId="{5632B2BF-6AA6-4F71-B4B4-A8BB40FEB0FD}" srcId="{9B685ECB-ED6D-4708-8562-A00CB1A912C3}" destId="{3DEC4EB9-490E-4E79-A58C-5E70C65E6E51}" srcOrd="1" destOrd="0" parTransId="{09701186-57F4-4EED-A299-E7A3530D48A9}" sibTransId="{8849CAE8-5E0B-4F23-AA57-5778BEE74084}"/>
    <dgm:cxn modelId="{C0B3E739-5EF9-4DF3-8C08-1E12409270AD}" type="presOf" srcId="{7F525239-3D29-4990-A2AC-3DC755F172BA}" destId="{49151B98-817D-4CC2-A26B-B7B64E88283E}" srcOrd="0" destOrd="0" presId="urn:microsoft.com/office/officeart/2005/8/layout/lProcess3"/>
    <dgm:cxn modelId="{CFDD470A-043D-4C43-ABAC-9E39F59C142C}" srcId="{9B685ECB-ED6D-4708-8562-A00CB1A912C3}" destId="{849C1EF6-5AE2-47AA-BA7D-59AEE8D34211}" srcOrd="2" destOrd="0" parTransId="{DCD43F85-BC15-47B2-A10A-DAC38D0DEFCA}" sibTransId="{FBE6A8B1-6C0C-417E-BF09-7F5B752B3BAA}"/>
    <dgm:cxn modelId="{0303A9DA-32C0-4420-9ADA-CEADD3DD89F5}" srcId="{EF66F204-695F-4C2B-A624-C9B9D977AC8C}" destId="{7F525239-3D29-4990-A2AC-3DC755F172BA}" srcOrd="0" destOrd="0" parTransId="{000CF2A0-20D8-49BD-B9C2-3F09E815D43C}" sibTransId="{345F1BDF-7293-4E94-9B02-C321662C9AA1}"/>
    <dgm:cxn modelId="{39943AA0-C9CE-4879-94C8-195B87006F21}" type="presOf" srcId="{28DA43AD-9870-40B4-98DB-0DA108610FC2}" destId="{CEC08F90-6362-478B-ACC5-1E7BD82B946C}" srcOrd="0" destOrd="0" presId="urn:microsoft.com/office/officeart/2005/8/layout/lProcess3"/>
    <dgm:cxn modelId="{18EB1E38-74FC-45A4-8C27-287F7A69EC9B}" type="presOf" srcId="{F321A69B-1AFA-4778-BA45-E69B7E2C2C33}" destId="{D0FDA1B8-8565-4F30-B767-F1D1ED481437}" srcOrd="0" destOrd="0" presId="urn:microsoft.com/office/officeart/2005/8/layout/lProcess3"/>
    <dgm:cxn modelId="{A9E23C2D-AE33-42C9-8068-EF0AF2829B08}" type="presOf" srcId="{3DEC4EB9-490E-4E79-A58C-5E70C65E6E51}" destId="{F919FD10-7CCD-4871-8269-EEE564A0A6B4}" srcOrd="0" destOrd="0" presId="urn:microsoft.com/office/officeart/2005/8/layout/lProcess3"/>
    <dgm:cxn modelId="{4981A80D-38BC-4067-8F62-2899F24674CB}" srcId="{3DEC4EB9-490E-4E79-A58C-5E70C65E6E51}" destId="{28DA43AD-9870-40B4-98DB-0DA108610FC2}" srcOrd="0" destOrd="0" parTransId="{B8A9A0B1-6EF3-4203-9F7B-CAAEA65FE97C}" sibTransId="{69B0D254-251A-4A5B-AF2E-E159CF1CFAC3}"/>
    <dgm:cxn modelId="{D97A6DCF-3ACB-4FCD-B0C4-28CE4816C71F}" type="presOf" srcId="{849C1EF6-5AE2-47AA-BA7D-59AEE8D34211}" destId="{7F2B263A-69E9-4D3D-990A-A51F8B2488B1}" srcOrd="0" destOrd="0" presId="urn:microsoft.com/office/officeart/2005/8/layout/lProcess3"/>
    <dgm:cxn modelId="{4060DCC1-59BB-4C06-A280-870B08DD9E57}" srcId="{849C1EF6-5AE2-47AA-BA7D-59AEE8D34211}" destId="{F321A69B-1AFA-4778-BA45-E69B7E2C2C33}" srcOrd="0" destOrd="0" parTransId="{6FF41B6B-662B-48CA-946B-268CDB401703}" sibTransId="{7028D0C7-7657-4FBA-8692-B623CC4520CF}"/>
    <dgm:cxn modelId="{BDD22D72-D7A3-488B-A0C4-EF173F875B8F}" type="presOf" srcId="{EF66F204-695F-4C2B-A624-C9B9D977AC8C}" destId="{B87EC7E7-B431-40B6-A796-CDD3BCABBD9B}" srcOrd="0" destOrd="0" presId="urn:microsoft.com/office/officeart/2005/8/layout/lProcess3"/>
    <dgm:cxn modelId="{B1566B52-B897-43FC-8886-8263DBA250DC}" srcId="{9B685ECB-ED6D-4708-8562-A00CB1A912C3}" destId="{EF66F204-695F-4C2B-A624-C9B9D977AC8C}" srcOrd="0" destOrd="0" parTransId="{7B0A7A4E-556B-473C-82D3-E9033D003A74}" sibTransId="{685F1619-4F31-42EE-BAFE-BE32ABA6D178}"/>
    <dgm:cxn modelId="{F37C3A83-07A2-48FE-BE2B-B85B7463AABB}" type="presParOf" srcId="{618F6EDC-1006-49A3-8B6E-C71E10577E6E}" destId="{EB285813-B7A6-4E76-885E-D5CD083FD699}" srcOrd="0" destOrd="0" presId="urn:microsoft.com/office/officeart/2005/8/layout/lProcess3"/>
    <dgm:cxn modelId="{2005C3A7-21A6-49BD-A6E9-0AB539F1470B}" type="presParOf" srcId="{EB285813-B7A6-4E76-885E-D5CD083FD699}" destId="{B87EC7E7-B431-40B6-A796-CDD3BCABBD9B}" srcOrd="0" destOrd="0" presId="urn:microsoft.com/office/officeart/2005/8/layout/lProcess3"/>
    <dgm:cxn modelId="{82AF4B6F-09E7-40BD-ACD8-1CCAA0A0CE8C}" type="presParOf" srcId="{EB285813-B7A6-4E76-885E-D5CD083FD699}" destId="{192E6F86-F08F-45EF-958B-E6D7ADC50F1C}" srcOrd="1" destOrd="0" presId="urn:microsoft.com/office/officeart/2005/8/layout/lProcess3"/>
    <dgm:cxn modelId="{63202F96-80DF-4664-A999-BF0B8D8FF611}" type="presParOf" srcId="{EB285813-B7A6-4E76-885E-D5CD083FD699}" destId="{49151B98-817D-4CC2-A26B-B7B64E88283E}" srcOrd="2" destOrd="0" presId="urn:microsoft.com/office/officeart/2005/8/layout/lProcess3"/>
    <dgm:cxn modelId="{D3D0491E-9C46-4302-829B-7921E530C376}" type="presParOf" srcId="{618F6EDC-1006-49A3-8B6E-C71E10577E6E}" destId="{C3773941-E6A1-4E27-AE03-8AA27A91683A}" srcOrd="1" destOrd="0" presId="urn:microsoft.com/office/officeart/2005/8/layout/lProcess3"/>
    <dgm:cxn modelId="{9906953F-A7E4-418F-92D0-28D66FB0D2F4}" type="presParOf" srcId="{618F6EDC-1006-49A3-8B6E-C71E10577E6E}" destId="{4D00C4BE-2DCD-4091-B6DE-C4C2C635CB2D}" srcOrd="2" destOrd="0" presId="urn:microsoft.com/office/officeart/2005/8/layout/lProcess3"/>
    <dgm:cxn modelId="{65ED30EB-08A5-49E3-81C3-0F3CAC9A9C33}" type="presParOf" srcId="{4D00C4BE-2DCD-4091-B6DE-C4C2C635CB2D}" destId="{F919FD10-7CCD-4871-8269-EEE564A0A6B4}" srcOrd="0" destOrd="0" presId="urn:microsoft.com/office/officeart/2005/8/layout/lProcess3"/>
    <dgm:cxn modelId="{39347C44-EF22-4966-B32A-17E79B231751}" type="presParOf" srcId="{4D00C4BE-2DCD-4091-B6DE-C4C2C635CB2D}" destId="{3CE1358E-98EB-4572-95A3-3F343205B802}" srcOrd="1" destOrd="0" presId="urn:microsoft.com/office/officeart/2005/8/layout/lProcess3"/>
    <dgm:cxn modelId="{28B5E276-2CFC-43B6-97A9-B2965A605556}" type="presParOf" srcId="{4D00C4BE-2DCD-4091-B6DE-C4C2C635CB2D}" destId="{CEC08F90-6362-478B-ACC5-1E7BD82B946C}" srcOrd="2" destOrd="0" presId="urn:microsoft.com/office/officeart/2005/8/layout/lProcess3"/>
    <dgm:cxn modelId="{5426EDE2-5CFB-4018-80C5-A3F35B4C78E6}" type="presParOf" srcId="{618F6EDC-1006-49A3-8B6E-C71E10577E6E}" destId="{01645E58-47C4-47FF-86BA-8701406EEB1E}" srcOrd="3" destOrd="0" presId="urn:microsoft.com/office/officeart/2005/8/layout/lProcess3"/>
    <dgm:cxn modelId="{76B56313-8A65-4E52-A375-DD4F6DE49F0D}" type="presParOf" srcId="{618F6EDC-1006-49A3-8B6E-C71E10577E6E}" destId="{6F577D64-5F95-4251-A513-5418602FEFC1}" srcOrd="4" destOrd="0" presId="urn:microsoft.com/office/officeart/2005/8/layout/lProcess3"/>
    <dgm:cxn modelId="{B88FBBDA-B486-4B5B-975C-98AF2B37ED20}" type="presParOf" srcId="{6F577D64-5F95-4251-A513-5418602FEFC1}" destId="{7F2B263A-69E9-4D3D-990A-A51F8B2488B1}" srcOrd="0" destOrd="0" presId="urn:microsoft.com/office/officeart/2005/8/layout/lProcess3"/>
    <dgm:cxn modelId="{706EB75C-C88F-4DBB-A049-D0A5E1BC4343}" type="presParOf" srcId="{6F577D64-5F95-4251-A513-5418602FEFC1}" destId="{5FA1832E-C5C3-47AF-A578-C2E4C504F698}" srcOrd="1" destOrd="0" presId="urn:microsoft.com/office/officeart/2005/8/layout/lProcess3"/>
    <dgm:cxn modelId="{4CCB5611-5DC6-4CE8-B707-A9C5F522848D}" type="presParOf" srcId="{6F577D64-5F95-4251-A513-5418602FEFC1}" destId="{D0FDA1B8-8565-4F30-B767-F1D1ED481437}" srcOrd="2" destOrd="0" presId="urn:microsoft.com/office/officeart/2005/8/layout/lProcess3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AEFC10C-0E6D-45AD-9C9B-FDD406C29E96}" type="doc">
      <dgm:prSet loTypeId="urn:microsoft.com/office/officeart/2005/8/layout/cycle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751A6B5-75B8-4357-8556-F71B213142DC}">
      <dgm:prSet phldrT="[Текст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ru-RU" sz="1400" dirty="0" smtClean="0">
              <a:solidFill>
                <a:srgbClr val="FFFF00"/>
              </a:solidFill>
            </a:rPr>
            <a:t>Налог на доходы физических лиц</a:t>
          </a:r>
          <a:endParaRPr lang="ru-RU" sz="1400" dirty="0">
            <a:solidFill>
              <a:srgbClr val="FFFF00"/>
            </a:solidFill>
          </a:endParaRPr>
        </a:p>
      </dgm:t>
    </dgm:pt>
    <dgm:pt modelId="{2538CA5A-4FCC-4A20-8FA6-3D9C26B6AFCB}" type="parTrans" cxnId="{CA1AC0B3-8920-4A0B-A279-097EC7C5ECE9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DA2CA71B-CCAC-41A0-BD52-8E31F9B46E6B}" type="sibTrans" cxnId="{CA1AC0B3-8920-4A0B-A279-097EC7C5ECE9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3B5092EF-6BD1-49AD-A15E-4F5F0C56A1CC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bg2">
                  <a:lumMod val="25000"/>
                </a:schemeClr>
              </a:solidFill>
            </a:rPr>
            <a:t>Ставка налога   13%</a:t>
          </a:r>
          <a:endParaRPr lang="ru-RU" sz="1600" dirty="0">
            <a:solidFill>
              <a:schemeClr val="bg2">
                <a:lumMod val="25000"/>
              </a:schemeClr>
            </a:solidFill>
          </a:endParaRPr>
        </a:p>
      </dgm:t>
    </dgm:pt>
    <dgm:pt modelId="{70EFD83B-C962-433C-BA88-05AF28FEEB56}" type="parTrans" cxnId="{D740FE0B-86C8-40A1-9A13-F82206E2A09A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EA19757F-2F7F-442E-9108-9FBE57989401}" type="sibTrans" cxnId="{D740FE0B-86C8-40A1-9A13-F82206E2A09A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FD4FEB64-E417-4142-99F5-0FAA23995E47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bg2">
                  <a:lumMod val="25000"/>
                </a:schemeClr>
              </a:solidFill>
            </a:rPr>
            <a:t>Налог на имущество физических лиц</a:t>
          </a:r>
          <a:endParaRPr lang="ru-RU" sz="1400" dirty="0">
            <a:solidFill>
              <a:schemeClr val="bg2">
                <a:lumMod val="25000"/>
              </a:schemeClr>
            </a:solidFill>
          </a:endParaRPr>
        </a:p>
      </dgm:t>
    </dgm:pt>
    <dgm:pt modelId="{3A5DEAE6-21D1-4D7C-811E-3B82A9AEEB08}" type="parTrans" cxnId="{A7B7F4AF-0B84-4E37-9355-82BF37EA176A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40162B50-289D-47EF-91D0-9B7FF4BAE462}" type="sibTrans" cxnId="{A7B7F4AF-0B84-4E37-9355-82BF37EA176A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0A8D260E-C9FE-4589-ACBB-375FC000E43F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2">
                  <a:lumMod val="25000"/>
                </a:schemeClr>
              </a:solidFill>
            </a:rPr>
            <a:t>Ставка налога  </a:t>
          </a:r>
          <a:r>
            <a:rPr lang="ru-RU" sz="1400" dirty="0" smtClean="0">
              <a:solidFill>
                <a:schemeClr val="bg2">
                  <a:lumMod val="25000"/>
                </a:schemeClr>
              </a:solidFill>
            </a:rPr>
            <a:t>от стоимости имущества                 от 0,1 % до 2%</a:t>
          </a:r>
          <a:endParaRPr lang="ru-RU" sz="1400" dirty="0">
            <a:solidFill>
              <a:schemeClr val="bg2">
                <a:lumMod val="25000"/>
              </a:schemeClr>
            </a:solidFill>
          </a:endParaRPr>
        </a:p>
      </dgm:t>
    </dgm:pt>
    <dgm:pt modelId="{E4D8DCFF-EA78-43A8-89FB-9F9D59181345}" type="parTrans" cxnId="{5C6CAC16-95A8-4BDE-98C3-C9CFCF62DB43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23919F89-2464-40BD-B73C-79E827CE6528}" type="sibTrans" cxnId="{5C6CAC16-95A8-4BDE-98C3-C9CFCF62DB43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6C28D960-57CB-43F4-B921-94646CA503E2}">
      <dgm:prSet phldrT="[Текст]"/>
      <dgm:spPr>
        <a:solidFill>
          <a:srgbClr val="FF0000"/>
        </a:solidFill>
      </dgm:spPr>
      <dgm:t>
        <a:bodyPr/>
        <a:lstStyle/>
        <a:p>
          <a:r>
            <a:rPr lang="ru-RU" dirty="0" smtClean="0">
              <a:solidFill>
                <a:schemeClr val="bg2">
                  <a:lumMod val="25000"/>
                </a:schemeClr>
              </a:solidFill>
            </a:rPr>
            <a:t>Земельный налог</a:t>
          </a:r>
          <a:endParaRPr lang="ru-RU" dirty="0">
            <a:solidFill>
              <a:schemeClr val="bg2">
                <a:lumMod val="25000"/>
              </a:schemeClr>
            </a:solidFill>
          </a:endParaRPr>
        </a:p>
      </dgm:t>
    </dgm:pt>
    <dgm:pt modelId="{E29A7A5F-6882-44AA-AA34-909C7DC48F75}" type="parTrans" cxnId="{6D7523D1-812A-4425-8659-C52AF78547ED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FFDD77F2-9608-4100-B382-3EB7012AE5AF}" type="sibTrans" cxnId="{6D7523D1-812A-4425-8659-C52AF78547ED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13783FBB-10FB-456F-9911-996510BCC5F1}">
      <dgm:prSet phldrT="[Текст]"/>
      <dgm:spPr/>
      <dgm:t>
        <a:bodyPr/>
        <a:lstStyle/>
        <a:p>
          <a:r>
            <a:rPr lang="ru-RU" b="1" dirty="0" smtClean="0">
              <a:solidFill>
                <a:schemeClr val="bg2">
                  <a:lumMod val="25000"/>
                </a:schemeClr>
              </a:solidFill>
            </a:rPr>
            <a:t>Ставка налога  </a:t>
          </a:r>
          <a:r>
            <a:rPr lang="ru-RU" dirty="0" smtClean="0">
              <a:solidFill>
                <a:schemeClr val="bg2">
                  <a:lumMod val="25000"/>
                </a:schemeClr>
              </a:solidFill>
            </a:rPr>
            <a:t>от кадастровой стоимости земельного участка    от 0,3 % до 1,5%</a:t>
          </a:r>
          <a:endParaRPr lang="ru-RU" dirty="0">
            <a:solidFill>
              <a:schemeClr val="bg2">
                <a:lumMod val="25000"/>
              </a:schemeClr>
            </a:solidFill>
          </a:endParaRPr>
        </a:p>
      </dgm:t>
    </dgm:pt>
    <dgm:pt modelId="{D3ADBC2C-08F4-4A69-B1FB-80407B485F9F}" type="parTrans" cxnId="{0B189FCF-41AF-4A72-87FA-5C599BD9200C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A11F7901-150A-44A6-A5B9-27B3B955977F}" type="sibTrans" cxnId="{0B189FCF-41AF-4A72-87FA-5C599BD9200C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521F2C62-670C-44AA-8F06-477D63E2AE42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400" dirty="0" smtClean="0">
              <a:solidFill>
                <a:schemeClr val="bg2">
                  <a:lumMod val="25000"/>
                </a:schemeClr>
              </a:solidFill>
            </a:rPr>
            <a:t>Транспорт </a:t>
          </a:r>
          <a:r>
            <a:rPr lang="ru-RU" sz="1400" dirty="0" err="1" smtClean="0">
              <a:solidFill>
                <a:schemeClr val="bg2">
                  <a:lumMod val="25000"/>
                </a:schemeClr>
              </a:solidFill>
            </a:rPr>
            <a:t>ный</a:t>
          </a:r>
          <a:r>
            <a:rPr lang="ru-RU" sz="1400" dirty="0" smtClean="0">
              <a:solidFill>
                <a:schemeClr val="bg2">
                  <a:lumMod val="25000"/>
                </a:schemeClr>
              </a:solidFill>
            </a:rPr>
            <a:t> налог</a:t>
          </a:r>
          <a:endParaRPr lang="ru-RU" sz="1400" dirty="0">
            <a:solidFill>
              <a:schemeClr val="bg2">
                <a:lumMod val="25000"/>
              </a:schemeClr>
            </a:solidFill>
          </a:endParaRPr>
        </a:p>
      </dgm:t>
    </dgm:pt>
    <dgm:pt modelId="{6A09150F-F5AC-4DAE-88EF-15AAE866558A}" type="parTrans" cxnId="{19805681-6E10-4512-9417-0A8AA1F2F055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9013ACD2-3FE6-437F-8454-2495A8B1A379}" type="sibTrans" cxnId="{19805681-6E10-4512-9417-0A8AA1F2F055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F8E255CB-6D52-4D04-BD1E-449AE1E962E0}">
      <dgm:prSet phldrT="[Текст]"/>
      <dgm:spPr/>
      <dgm:t>
        <a:bodyPr/>
        <a:lstStyle/>
        <a:p>
          <a:r>
            <a:rPr lang="ru-RU" b="1" dirty="0" smtClean="0">
              <a:solidFill>
                <a:schemeClr val="bg2">
                  <a:lumMod val="25000"/>
                </a:schemeClr>
              </a:solidFill>
            </a:rPr>
            <a:t>Ставка налога  </a:t>
          </a:r>
          <a:r>
            <a:rPr lang="ru-RU" dirty="0" smtClean="0">
              <a:solidFill>
                <a:schemeClr val="bg2">
                  <a:lumMod val="25000"/>
                </a:schemeClr>
              </a:solidFill>
            </a:rPr>
            <a:t>от мощности двигателя</a:t>
          </a:r>
          <a:endParaRPr lang="ru-RU" dirty="0">
            <a:solidFill>
              <a:schemeClr val="bg2">
                <a:lumMod val="25000"/>
              </a:schemeClr>
            </a:solidFill>
          </a:endParaRPr>
        </a:p>
      </dgm:t>
    </dgm:pt>
    <dgm:pt modelId="{038BA843-E06F-4C71-81F3-C8256C0DD428}" type="parTrans" cxnId="{2EC61D09-C8AB-4511-A3FC-B0992739F0A2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1AA4CB06-B9F6-45D1-9C37-E0ECD401BEAC}" type="sibTrans" cxnId="{2EC61D09-C8AB-4511-A3FC-B0992739F0A2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222F7293-3A48-449B-9266-437E4B31B78E}" type="pres">
      <dgm:prSet presAssocID="{EAEFC10C-0E6D-45AD-9C9B-FDD406C29E9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F967F9-3484-45B1-BC51-79E0BAFBBD3B}" type="pres">
      <dgm:prSet presAssocID="{EAEFC10C-0E6D-45AD-9C9B-FDD406C29E96}" presName="children" presStyleCnt="0"/>
      <dgm:spPr/>
    </dgm:pt>
    <dgm:pt modelId="{55B9E311-7097-4D14-8199-1ABE03957889}" type="pres">
      <dgm:prSet presAssocID="{EAEFC10C-0E6D-45AD-9C9B-FDD406C29E96}" presName="child1group" presStyleCnt="0"/>
      <dgm:spPr/>
    </dgm:pt>
    <dgm:pt modelId="{6964F5A5-DCE3-4AAB-9B37-705C853FD1B4}" type="pres">
      <dgm:prSet presAssocID="{EAEFC10C-0E6D-45AD-9C9B-FDD406C29E96}" presName="child1" presStyleLbl="bgAcc1" presStyleIdx="0" presStyleCnt="4" custLinFactNeighborX="26329" custLinFactNeighborY="10475"/>
      <dgm:spPr/>
      <dgm:t>
        <a:bodyPr/>
        <a:lstStyle/>
        <a:p>
          <a:endParaRPr lang="ru-RU"/>
        </a:p>
      </dgm:t>
    </dgm:pt>
    <dgm:pt modelId="{DE86FDFF-7144-40A3-930E-CB87FD51BE80}" type="pres">
      <dgm:prSet presAssocID="{EAEFC10C-0E6D-45AD-9C9B-FDD406C29E96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DFB175-D4F6-40C8-A27A-BECD33437BBF}" type="pres">
      <dgm:prSet presAssocID="{EAEFC10C-0E6D-45AD-9C9B-FDD406C29E96}" presName="child2group" presStyleCnt="0"/>
      <dgm:spPr/>
    </dgm:pt>
    <dgm:pt modelId="{D53421CE-FC4A-47C8-969A-A8AACA4D3A42}" type="pres">
      <dgm:prSet presAssocID="{EAEFC10C-0E6D-45AD-9C9B-FDD406C29E96}" presName="child2" presStyleLbl="bgAcc1" presStyleIdx="1" presStyleCnt="4" custScaleX="125304" custLinFactNeighborX="1351" custLinFactNeighborY="10475"/>
      <dgm:spPr/>
      <dgm:t>
        <a:bodyPr/>
        <a:lstStyle/>
        <a:p>
          <a:endParaRPr lang="ru-RU"/>
        </a:p>
      </dgm:t>
    </dgm:pt>
    <dgm:pt modelId="{47BFDD40-85BA-4E33-8F69-239688DBF435}" type="pres">
      <dgm:prSet presAssocID="{EAEFC10C-0E6D-45AD-9C9B-FDD406C29E96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0206BE-226B-4CB5-BCF1-62AB00E61877}" type="pres">
      <dgm:prSet presAssocID="{EAEFC10C-0E6D-45AD-9C9B-FDD406C29E96}" presName="child3group" presStyleCnt="0"/>
      <dgm:spPr/>
    </dgm:pt>
    <dgm:pt modelId="{6F53C256-4C3F-429E-A72D-3373FDD1F661}" type="pres">
      <dgm:prSet presAssocID="{EAEFC10C-0E6D-45AD-9C9B-FDD406C29E96}" presName="child3" presStyleLbl="bgAcc1" presStyleIdx="2" presStyleCnt="4" custScaleX="147187"/>
      <dgm:spPr/>
      <dgm:t>
        <a:bodyPr/>
        <a:lstStyle/>
        <a:p>
          <a:endParaRPr lang="ru-RU"/>
        </a:p>
      </dgm:t>
    </dgm:pt>
    <dgm:pt modelId="{4E5243AE-1CE2-4AFA-AC70-CDC622EA4496}" type="pres">
      <dgm:prSet presAssocID="{EAEFC10C-0E6D-45AD-9C9B-FDD406C29E96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EA676E-A89E-4DBD-9749-A28D5D81B0F3}" type="pres">
      <dgm:prSet presAssocID="{EAEFC10C-0E6D-45AD-9C9B-FDD406C29E96}" presName="child4group" presStyleCnt="0"/>
      <dgm:spPr/>
    </dgm:pt>
    <dgm:pt modelId="{270695CF-D37D-4997-B580-2E7155153988}" type="pres">
      <dgm:prSet presAssocID="{EAEFC10C-0E6D-45AD-9C9B-FDD406C29E96}" presName="child4" presStyleLbl="bgAcc1" presStyleIdx="3" presStyleCnt="4" custLinFactNeighborX="22936" custLinFactNeighborY="-18715"/>
      <dgm:spPr/>
      <dgm:t>
        <a:bodyPr/>
        <a:lstStyle/>
        <a:p>
          <a:endParaRPr lang="ru-RU"/>
        </a:p>
      </dgm:t>
    </dgm:pt>
    <dgm:pt modelId="{1CC31D39-F638-4CA4-98CF-6E3DB131E67F}" type="pres">
      <dgm:prSet presAssocID="{EAEFC10C-0E6D-45AD-9C9B-FDD406C29E96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123FA1-4C65-4DAB-82D6-9C3CF1ECB919}" type="pres">
      <dgm:prSet presAssocID="{EAEFC10C-0E6D-45AD-9C9B-FDD406C29E96}" presName="childPlaceholder" presStyleCnt="0"/>
      <dgm:spPr/>
    </dgm:pt>
    <dgm:pt modelId="{76086F35-8610-49F2-98BC-3830D5CA48C3}" type="pres">
      <dgm:prSet presAssocID="{EAEFC10C-0E6D-45AD-9C9B-FDD406C29E96}" presName="circle" presStyleCnt="0"/>
      <dgm:spPr/>
    </dgm:pt>
    <dgm:pt modelId="{60453B68-5E3B-4112-9DB6-42B817F1A735}" type="pres">
      <dgm:prSet presAssocID="{EAEFC10C-0E6D-45AD-9C9B-FDD406C29E96}" presName="quadrant1" presStyleLbl="node1" presStyleIdx="0" presStyleCnt="4" custScaleX="92782" custScaleY="82461" custLinFactNeighborX="3870" custLinFactNeighborY="774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236812-4B2D-4BAA-9FD2-3FB7B64F8E8A}" type="pres">
      <dgm:prSet presAssocID="{EAEFC10C-0E6D-45AD-9C9B-FDD406C29E96}" presName="quadrant2" presStyleLbl="node1" presStyleIdx="1" presStyleCnt="4" custScaleX="93008" custScaleY="82461" custLinFactNeighborX="-3870" custLinFactNeighborY="774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6B0D97-8736-4A6E-A279-447D4321AA2F}" type="pres">
      <dgm:prSet presAssocID="{EAEFC10C-0E6D-45AD-9C9B-FDD406C29E96}" presName="quadrant3" presStyleLbl="node1" presStyleIdx="2" presStyleCnt="4" custScaleX="93008" custScaleY="79881" custLinFactNeighborX="-3870" custLinFactNeighborY="-914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08D2C5-AB48-429D-9964-C4A109494ECC}" type="pres">
      <dgm:prSet presAssocID="{EAEFC10C-0E6D-45AD-9C9B-FDD406C29E96}" presName="quadrant4" presStyleLbl="node1" presStyleIdx="3" presStyleCnt="4" custScaleX="92782" custScaleY="79881" custLinFactNeighborX="3870" custLinFactNeighborY="-914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EC505A-5F1F-459F-8288-64E0A9770F69}" type="pres">
      <dgm:prSet presAssocID="{EAEFC10C-0E6D-45AD-9C9B-FDD406C29E96}" presName="quadrantPlaceholder" presStyleCnt="0"/>
      <dgm:spPr/>
    </dgm:pt>
    <dgm:pt modelId="{C1C0EF97-DD77-47C5-B582-6AA168F4A3CD}" type="pres">
      <dgm:prSet presAssocID="{EAEFC10C-0E6D-45AD-9C9B-FDD406C29E96}" presName="center1" presStyleLbl="fgShp" presStyleIdx="0" presStyleCnt="2"/>
      <dgm:spPr/>
    </dgm:pt>
    <dgm:pt modelId="{F429CB9A-26B6-4C0F-A9A8-2007E822D61F}" type="pres">
      <dgm:prSet presAssocID="{EAEFC10C-0E6D-45AD-9C9B-FDD406C29E96}" presName="center2" presStyleLbl="fgShp" presStyleIdx="1" presStyleCnt="2"/>
      <dgm:spPr/>
    </dgm:pt>
  </dgm:ptLst>
  <dgm:cxnLst>
    <dgm:cxn modelId="{3FF48DA1-DE05-46DB-AEF6-DA94AF26AFE8}" type="presOf" srcId="{3B5092EF-6BD1-49AD-A15E-4F5F0C56A1CC}" destId="{6964F5A5-DCE3-4AAB-9B37-705C853FD1B4}" srcOrd="0" destOrd="0" presId="urn:microsoft.com/office/officeart/2005/8/layout/cycle4"/>
    <dgm:cxn modelId="{1B4DE37F-20B7-4724-885A-6F34C87D3BB3}" type="presOf" srcId="{13783FBB-10FB-456F-9911-996510BCC5F1}" destId="{4E5243AE-1CE2-4AFA-AC70-CDC622EA4496}" srcOrd="1" destOrd="0" presId="urn:microsoft.com/office/officeart/2005/8/layout/cycle4"/>
    <dgm:cxn modelId="{EA144DDA-AFF7-4A96-A39A-FA82B333A71F}" type="presOf" srcId="{0A8D260E-C9FE-4589-ACBB-375FC000E43F}" destId="{47BFDD40-85BA-4E33-8F69-239688DBF435}" srcOrd="1" destOrd="0" presId="urn:microsoft.com/office/officeart/2005/8/layout/cycle4"/>
    <dgm:cxn modelId="{CA1AC0B3-8920-4A0B-A279-097EC7C5ECE9}" srcId="{EAEFC10C-0E6D-45AD-9C9B-FDD406C29E96}" destId="{0751A6B5-75B8-4357-8556-F71B213142DC}" srcOrd="0" destOrd="0" parTransId="{2538CA5A-4FCC-4A20-8FA6-3D9C26B6AFCB}" sibTransId="{DA2CA71B-CCAC-41A0-BD52-8E31F9B46E6B}"/>
    <dgm:cxn modelId="{268F6026-6BE9-4971-984F-DF2F401CD0AF}" type="presOf" srcId="{521F2C62-670C-44AA-8F06-477D63E2AE42}" destId="{4308D2C5-AB48-429D-9964-C4A109494ECC}" srcOrd="0" destOrd="0" presId="urn:microsoft.com/office/officeart/2005/8/layout/cycle4"/>
    <dgm:cxn modelId="{7AD0FE23-2AFD-49CD-93B0-9CD957F85E88}" type="presOf" srcId="{3B5092EF-6BD1-49AD-A15E-4F5F0C56A1CC}" destId="{DE86FDFF-7144-40A3-930E-CB87FD51BE80}" srcOrd="1" destOrd="0" presId="urn:microsoft.com/office/officeart/2005/8/layout/cycle4"/>
    <dgm:cxn modelId="{483AA07C-6E9D-4B7F-BB4C-C2062C717D68}" type="presOf" srcId="{6C28D960-57CB-43F4-B921-94646CA503E2}" destId="{AD6B0D97-8736-4A6E-A279-447D4321AA2F}" srcOrd="0" destOrd="0" presId="urn:microsoft.com/office/officeart/2005/8/layout/cycle4"/>
    <dgm:cxn modelId="{6D7523D1-812A-4425-8659-C52AF78547ED}" srcId="{EAEFC10C-0E6D-45AD-9C9B-FDD406C29E96}" destId="{6C28D960-57CB-43F4-B921-94646CA503E2}" srcOrd="2" destOrd="0" parTransId="{E29A7A5F-6882-44AA-AA34-909C7DC48F75}" sibTransId="{FFDD77F2-9608-4100-B382-3EB7012AE5AF}"/>
    <dgm:cxn modelId="{A7B7F4AF-0B84-4E37-9355-82BF37EA176A}" srcId="{EAEFC10C-0E6D-45AD-9C9B-FDD406C29E96}" destId="{FD4FEB64-E417-4142-99F5-0FAA23995E47}" srcOrd="1" destOrd="0" parTransId="{3A5DEAE6-21D1-4D7C-811E-3B82A9AEEB08}" sibTransId="{40162B50-289D-47EF-91D0-9B7FF4BAE462}"/>
    <dgm:cxn modelId="{5C6CAC16-95A8-4BDE-98C3-C9CFCF62DB43}" srcId="{FD4FEB64-E417-4142-99F5-0FAA23995E47}" destId="{0A8D260E-C9FE-4589-ACBB-375FC000E43F}" srcOrd="0" destOrd="0" parTransId="{E4D8DCFF-EA78-43A8-89FB-9F9D59181345}" sibTransId="{23919F89-2464-40BD-B73C-79E827CE6528}"/>
    <dgm:cxn modelId="{00D8DC59-51D2-4AA5-9892-73238131B476}" type="presOf" srcId="{0A8D260E-C9FE-4589-ACBB-375FC000E43F}" destId="{D53421CE-FC4A-47C8-969A-A8AACA4D3A42}" srcOrd="0" destOrd="0" presId="urn:microsoft.com/office/officeart/2005/8/layout/cycle4"/>
    <dgm:cxn modelId="{2237B282-F372-48BC-8E89-C2DF63D04F2B}" type="presOf" srcId="{EAEFC10C-0E6D-45AD-9C9B-FDD406C29E96}" destId="{222F7293-3A48-449B-9266-437E4B31B78E}" srcOrd="0" destOrd="0" presId="urn:microsoft.com/office/officeart/2005/8/layout/cycle4"/>
    <dgm:cxn modelId="{815F0D26-EC92-480E-9029-AE12FD9CA664}" type="presOf" srcId="{FD4FEB64-E417-4142-99F5-0FAA23995E47}" destId="{67236812-4B2D-4BAA-9FD2-3FB7B64F8E8A}" srcOrd="0" destOrd="0" presId="urn:microsoft.com/office/officeart/2005/8/layout/cycle4"/>
    <dgm:cxn modelId="{0B189FCF-41AF-4A72-87FA-5C599BD9200C}" srcId="{6C28D960-57CB-43F4-B921-94646CA503E2}" destId="{13783FBB-10FB-456F-9911-996510BCC5F1}" srcOrd="0" destOrd="0" parTransId="{D3ADBC2C-08F4-4A69-B1FB-80407B485F9F}" sibTransId="{A11F7901-150A-44A6-A5B9-27B3B955977F}"/>
    <dgm:cxn modelId="{2EC61D09-C8AB-4511-A3FC-B0992739F0A2}" srcId="{521F2C62-670C-44AA-8F06-477D63E2AE42}" destId="{F8E255CB-6D52-4D04-BD1E-449AE1E962E0}" srcOrd="0" destOrd="0" parTransId="{038BA843-E06F-4C71-81F3-C8256C0DD428}" sibTransId="{1AA4CB06-B9F6-45D1-9C37-E0ECD401BEAC}"/>
    <dgm:cxn modelId="{3ACC55CB-646A-4B03-B63F-87A063E82A61}" type="presOf" srcId="{13783FBB-10FB-456F-9911-996510BCC5F1}" destId="{6F53C256-4C3F-429E-A72D-3373FDD1F661}" srcOrd="0" destOrd="0" presId="urn:microsoft.com/office/officeart/2005/8/layout/cycle4"/>
    <dgm:cxn modelId="{D740FE0B-86C8-40A1-9A13-F82206E2A09A}" srcId="{0751A6B5-75B8-4357-8556-F71B213142DC}" destId="{3B5092EF-6BD1-49AD-A15E-4F5F0C56A1CC}" srcOrd="0" destOrd="0" parTransId="{70EFD83B-C962-433C-BA88-05AF28FEEB56}" sibTransId="{EA19757F-2F7F-442E-9108-9FBE57989401}"/>
    <dgm:cxn modelId="{060F7359-6BCC-421F-9706-8EF1826D63D1}" type="presOf" srcId="{0751A6B5-75B8-4357-8556-F71B213142DC}" destId="{60453B68-5E3B-4112-9DB6-42B817F1A735}" srcOrd="0" destOrd="0" presId="urn:microsoft.com/office/officeart/2005/8/layout/cycle4"/>
    <dgm:cxn modelId="{B0409C98-04BC-479D-AC9B-87BA640A90A7}" type="presOf" srcId="{F8E255CB-6D52-4D04-BD1E-449AE1E962E0}" destId="{1CC31D39-F638-4CA4-98CF-6E3DB131E67F}" srcOrd="1" destOrd="0" presId="urn:microsoft.com/office/officeart/2005/8/layout/cycle4"/>
    <dgm:cxn modelId="{78734FC4-BC03-4036-8CF0-26C9C6CD5B93}" type="presOf" srcId="{F8E255CB-6D52-4D04-BD1E-449AE1E962E0}" destId="{270695CF-D37D-4997-B580-2E7155153988}" srcOrd="0" destOrd="0" presId="urn:microsoft.com/office/officeart/2005/8/layout/cycle4"/>
    <dgm:cxn modelId="{19805681-6E10-4512-9417-0A8AA1F2F055}" srcId="{EAEFC10C-0E6D-45AD-9C9B-FDD406C29E96}" destId="{521F2C62-670C-44AA-8F06-477D63E2AE42}" srcOrd="3" destOrd="0" parTransId="{6A09150F-F5AC-4DAE-88EF-15AAE866558A}" sibTransId="{9013ACD2-3FE6-437F-8454-2495A8B1A379}"/>
    <dgm:cxn modelId="{419A65BA-2EF0-4FE1-9E19-4F217D37BC11}" type="presParOf" srcId="{222F7293-3A48-449B-9266-437E4B31B78E}" destId="{E0F967F9-3484-45B1-BC51-79E0BAFBBD3B}" srcOrd="0" destOrd="0" presId="urn:microsoft.com/office/officeart/2005/8/layout/cycle4"/>
    <dgm:cxn modelId="{B878FA04-90E2-48AD-BCF6-1211DE38978F}" type="presParOf" srcId="{E0F967F9-3484-45B1-BC51-79E0BAFBBD3B}" destId="{55B9E311-7097-4D14-8199-1ABE03957889}" srcOrd="0" destOrd="0" presId="urn:microsoft.com/office/officeart/2005/8/layout/cycle4"/>
    <dgm:cxn modelId="{28500933-638C-4CC5-8B7B-E46D712D9CFF}" type="presParOf" srcId="{55B9E311-7097-4D14-8199-1ABE03957889}" destId="{6964F5A5-DCE3-4AAB-9B37-705C853FD1B4}" srcOrd="0" destOrd="0" presId="urn:microsoft.com/office/officeart/2005/8/layout/cycle4"/>
    <dgm:cxn modelId="{0F229ACE-DAB8-4C99-A4A8-CA8074EE27DB}" type="presParOf" srcId="{55B9E311-7097-4D14-8199-1ABE03957889}" destId="{DE86FDFF-7144-40A3-930E-CB87FD51BE80}" srcOrd="1" destOrd="0" presId="urn:microsoft.com/office/officeart/2005/8/layout/cycle4"/>
    <dgm:cxn modelId="{8F234D3D-7E80-417C-8316-EED9E8537DA2}" type="presParOf" srcId="{E0F967F9-3484-45B1-BC51-79E0BAFBBD3B}" destId="{03DFB175-D4F6-40C8-A27A-BECD33437BBF}" srcOrd="1" destOrd="0" presId="urn:microsoft.com/office/officeart/2005/8/layout/cycle4"/>
    <dgm:cxn modelId="{71E2A98E-0E54-4FAA-9EFF-BA88E942C628}" type="presParOf" srcId="{03DFB175-D4F6-40C8-A27A-BECD33437BBF}" destId="{D53421CE-FC4A-47C8-969A-A8AACA4D3A42}" srcOrd="0" destOrd="0" presId="urn:microsoft.com/office/officeart/2005/8/layout/cycle4"/>
    <dgm:cxn modelId="{18A30C76-AF6C-4F42-BDDF-36F628A73CE8}" type="presParOf" srcId="{03DFB175-D4F6-40C8-A27A-BECD33437BBF}" destId="{47BFDD40-85BA-4E33-8F69-239688DBF435}" srcOrd="1" destOrd="0" presId="urn:microsoft.com/office/officeart/2005/8/layout/cycle4"/>
    <dgm:cxn modelId="{54B207B9-F964-446A-90D3-7FFDFF519685}" type="presParOf" srcId="{E0F967F9-3484-45B1-BC51-79E0BAFBBD3B}" destId="{030206BE-226B-4CB5-BCF1-62AB00E61877}" srcOrd="2" destOrd="0" presId="urn:microsoft.com/office/officeart/2005/8/layout/cycle4"/>
    <dgm:cxn modelId="{2B3D2DEF-9313-4C81-BCE0-ACBC2113D097}" type="presParOf" srcId="{030206BE-226B-4CB5-BCF1-62AB00E61877}" destId="{6F53C256-4C3F-429E-A72D-3373FDD1F661}" srcOrd="0" destOrd="0" presId="urn:microsoft.com/office/officeart/2005/8/layout/cycle4"/>
    <dgm:cxn modelId="{CE4F9157-FD01-4666-A8CC-281797CAA7DE}" type="presParOf" srcId="{030206BE-226B-4CB5-BCF1-62AB00E61877}" destId="{4E5243AE-1CE2-4AFA-AC70-CDC622EA4496}" srcOrd="1" destOrd="0" presId="urn:microsoft.com/office/officeart/2005/8/layout/cycle4"/>
    <dgm:cxn modelId="{67600D10-0B1E-43CF-9A57-1792B1D67FD3}" type="presParOf" srcId="{E0F967F9-3484-45B1-BC51-79E0BAFBBD3B}" destId="{1FEA676E-A89E-4DBD-9749-A28D5D81B0F3}" srcOrd="3" destOrd="0" presId="urn:microsoft.com/office/officeart/2005/8/layout/cycle4"/>
    <dgm:cxn modelId="{640F4402-E280-4928-820D-9043FBA44C14}" type="presParOf" srcId="{1FEA676E-A89E-4DBD-9749-A28D5D81B0F3}" destId="{270695CF-D37D-4997-B580-2E7155153988}" srcOrd="0" destOrd="0" presId="urn:microsoft.com/office/officeart/2005/8/layout/cycle4"/>
    <dgm:cxn modelId="{DE1A1755-7EF9-438E-83B1-2F549E74FA9B}" type="presParOf" srcId="{1FEA676E-A89E-4DBD-9749-A28D5D81B0F3}" destId="{1CC31D39-F638-4CA4-98CF-6E3DB131E67F}" srcOrd="1" destOrd="0" presId="urn:microsoft.com/office/officeart/2005/8/layout/cycle4"/>
    <dgm:cxn modelId="{2272078A-041E-4216-9CF7-9E9F21D7EB7E}" type="presParOf" srcId="{E0F967F9-3484-45B1-BC51-79E0BAFBBD3B}" destId="{BB123FA1-4C65-4DAB-82D6-9C3CF1ECB919}" srcOrd="4" destOrd="0" presId="urn:microsoft.com/office/officeart/2005/8/layout/cycle4"/>
    <dgm:cxn modelId="{549E27F4-5FCC-449D-B96C-8B8CA04AFC9F}" type="presParOf" srcId="{222F7293-3A48-449B-9266-437E4B31B78E}" destId="{76086F35-8610-49F2-98BC-3830D5CA48C3}" srcOrd="1" destOrd="0" presId="urn:microsoft.com/office/officeart/2005/8/layout/cycle4"/>
    <dgm:cxn modelId="{E52D4B2D-74C7-40BF-9C88-559E5F6F88A8}" type="presParOf" srcId="{76086F35-8610-49F2-98BC-3830D5CA48C3}" destId="{60453B68-5E3B-4112-9DB6-42B817F1A735}" srcOrd="0" destOrd="0" presId="urn:microsoft.com/office/officeart/2005/8/layout/cycle4"/>
    <dgm:cxn modelId="{A252104D-70C7-408E-B5FE-866FF8AEFC2D}" type="presParOf" srcId="{76086F35-8610-49F2-98BC-3830D5CA48C3}" destId="{67236812-4B2D-4BAA-9FD2-3FB7B64F8E8A}" srcOrd="1" destOrd="0" presId="urn:microsoft.com/office/officeart/2005/8/layout/cycle4"/>
    <dgm:cxn modelId="{25C570EB-AE59-45B5-8A69-24C03377A1B7}" type="presParOf" srcId="{76086F35-8610-49F2-98BC-3830D5CA48C3}" destId="{AD6B0D97-8736-4A6E-A279-447D4321AA2F}" srcOrd="2" destOrd="0" presId="urn:microsoft.com/office/officeart/2005/8/layout/cycle4"/>
    <dgm:cxn modelId="{A32873FA-4852-44EA-8705-D94704149A59}" type="presParOf" srcId="{76086F35-8610-49F2-98BC-3830D5CA48C3}" destId="{4308D2C5-AB48-429D-9964-C4A109494ECC}" srcOrd="3" destOrd="0" presId="urn:microsoft.com/office/officeart/2005/8/layout/cycle4"/>
    <dgm:cxn modelId="{1FA63259-85B0-4F11-B266-EC65F6031653}" type="presParOf" srcId="{76086F35-8610-49F2-98BC-3830D5CA48C3}" destId="{A6EC505A-5F1F-459F-8288-64E0A9770F69}" srcOrd="4" destOrd="0" presId="urn:microsoft.com/office/officeart/2005/8/layout/cycle4"/>
    <dgm:cxn modelId="{72EE8195-9475-49DD-8BC7-A3B343EE5E08}" type="presParOf" srcId="{222F7293-3A48-449B-9266-437E4B31B78E}" destId="{C1C0EF97-DD77-47C5-B582-6AA168F4A3CD}" srcOrd="2" destOrd="0" presId="urn:microsoft.com/office/officeart/2005/8/layout/cycle4"/>
    <dgm:cxn modelId="{DA5DCCB1-2E59-47A5-AC8D-A26C4DD294F7}" type="presParOf" srcId="{222F7293-3A48-449B-9266-437E4B31B78E}" destId="{F429CB9A-26B6-4C0F-A9A8-2007E822D61F}" srcOrd="3" destOrd="0" presId="urn:microsoft.com/office/officeart/2005/8/layout/cycle4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97F54BF-3973-4F26-B776-E66C1A1AEC7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EE669A-85A4-4127-ADFD-9A9334500842}">
      <dgm:prSet phldrT="[Текст]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dirty="0" smtClean="0"/>
            <a:t>Субсидии</a:t>
          </a:r>
          <a:endParaRPr lang="ru-RU" dirty="0"/>
        </a:p>
      </dgm:t>
    </dgm:pt>
    <dgm:pt modelId="{93559451-2725-4CC6-B0B3-E1C858BB3D1E}" type="parTrans" cxnId="{6DEB1C5B-6B0B-41C9-B78E-F1CD36E3345C}">
      <dgm:prSet/>
      <dgm:spPr/>
      <dgm:t>
        <a:bodyPr/>
        <a:lstStyle/>
        <a:p>
          <a:endParaRPr lang="ru-RU"/>
        </a:p>
      </dgm:t>
    </dgm:pt>
    <dgm:pt modelId="{14F7BCCE-DB11-4DAA-9615-FEBE422A9987}" type="sibTrans" cxnId="{6DEB1C5B-6B0B-41C9-B78E-F1CD36E3345C}">
      <dgm:prSet/>
      <dgm:spPr/>
      <dgm:t>
        <a:bodyPr/>
        <a:lstStyle/>
        <a:p>
          <a:endParaRPr lang="ru-RU"/>
        </a:p>
      </dgm:t>
    </dgm:pt>
    <dgm:pt modelId="{54DC118A-F2E6-4631-9019-DB8DBFD4AB3F}">
      <dgm:prSet phldrT="[Текст]"/>
      <dgm:spPr>
        <a:solidFill>
          <a:schemeClr val="bg2">
            <a:lumMod val="90000"/>
            <a:alpha val="90000"/>
          </a:schemeClr>
        </a:solidFill>
        <a:ln>
          <a:solidFill>
            <a:schemeClr val="accent1">
              <a:lumMod val="75000"/>
              <a:alpha val="90000"/>
            </a:schemeClr>
          </a:solidFill>
        </a:ln>
      </dgm:spPr>
      <dgm:t>
        <a:bodyPr/>
        <a:lstStyle/>
        <a:p>
          <a:endParaRPr lang="ru-RU" dirty="0"/>
        </a:p>
      </dgm:t>
    </dgm:pt>
    <dgm:pt modelId="{C1D55BB1-BB95-4F69-BEE3-221A1108ADD3}" type="parTrans" cxnId="{A3370698-B0F3-4605-ADD7-C4548C6CAA9F}">
      <dgm:prSet/>
      <dgm:spPr/>
      <dgm:t>
        <a:bodyPr/>
        <a:lstStyle/>
        <a:p>
          <a:endParaRPr lang="ru-RU"/>
        </a:p>
      </dgm:t>
    </dgm:pt>
    <dgm:pt modelId="{24648C6F-5D0F-4F07-B47E-A4B9AD9A208B}" type="sibTrans" cxnId="{A3370698-B0F3-4605-ADD7-C4548C6CAA9F}">
      <dgm:prSet/>
      <dgm:spPr/>
      <dgm:t>
        <a:bodyPr/>
        <a:lstStyle/>
        <a:p>
          <a:endParaRPr lang="ru-RU"/>
        </a:p>
      </dgm:t>
    </dgm:pt>
    <dgm:pt modelId="{94E36D7D-EFF7-4B09-9574-958BB69E1FA1}">
      <dgm:prSet phldrT="[Текст]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dirty="0" smtClean="0"/>
            <a:t>Субвенции</a:t>
          </a:r>
          <a:endParaRPr lang="ru-RU" dirty="0"/>
        </a:p>
      </dgm:t>
    </dgm:pt>
    <dgm:pt modelId="{F75CBFE4-584B-4D29-94CD-C8D33F9781AB}" type="parTrans" cxnId="{0F697E33-1687-4F2A-ABFD-37D154970636}">
      <dgm:prSet/>
      <dgm:spPr/>
      <dgm:t>
        <a:bodyPr/>
        <a:lstStyle/>
        <a:p>
          <a:endParaRPr lang="ru-RU"/>
        </a:p>
      </dgm:t>
    </dgm:pt>
    <dgm:pt modelId="{482C1BD2-B356-476E-97B9-6F863EA35557}" type="sibTrans" cxnId="{0F697E33-1687-4F2A-ABFD-37D154970636}">
      <dgm:prSet/>
      <dgm:spPr/>
      <dgm:t>
        <a:bodyPr/>
        <a:lstStyle/>
        <a:p>
          <a:endParaRPr lang="ru-RU"/>
        </a:p>
      </dgm:t>
    </dgm:pt>
    <dgm:pt modelId="{95603595-C504-4917-A5B5-133838676FA9}">
      <dgm:prSet phldrT="[Текст]"/>
      <dgm:spPr>
        <a:solidFill>
          <a:schemeClr val="bg2">
            <a:lumMod val="90000"/>
            <a:alpha val="90000"/>
          </a:schemeClr>
        </a:solidFill>
        <a:ln>
          <a:solidFill>
            <a:schemeClr val="accent1">
              <a:lumMod val="75000"/>
              <a:alpha val="90000"/>
            </a:schemeClr>
          </a:solidFill>
        </a:ln>
      </dgm:spPr>
      <dgm:t>
        <a:bodyPr/>
        <a:lstStyle/>
        <a:p>
          <a:endParaRPr lang="ru-RU" dirty="0"/>
        </a:p>
      </dgm:t>
    </dgm:pt>
    <dgm:pt modelId="{E24CFC86-8E89-4CB2-B6E9-215A76AD3469}" type="parTrans" cxnId="{764E4427-020C-4018-807A-8E450A66C23A}">
      <dgm:prSet/>
      <dgm:spPr/>
      <dgm:t>
        <a:bodyPr/>
        <a:lstStyle/>
        <a:p>
          <a:endParaRPr lang="ru-RU"/>
        </a:p>
      </dgm:t>
    </dgm:pt>
    <dgm:pt modelId="{DBB766BD-9E89-416D-843F-EF41E3C29B50}" type="sibTrans" cxnId="{764E4427-020C-4018-807A-8E450A66C23A}">
      <dgm:prSet/>
      <dgm:spPr/>
      <dgm:t>
        <a:bodyPr/>
        <a:lstStyle/>
        <a:p>
          <a:endParaRPr lang="ru-RU"/>
        </a:p>
      </dgm:t>
    </dgm:pt>
    <dgm:pt modelId="{C3DC6B7D-8FB6-4292-92DB-829D4DE74280}">
      <dgm:prSet phldrT="[Текст]"/>
      <dgm:spPr>
        <a:solidFill>
          <a:schemeClr val="bg2">
            <a:lumMod val="90000"/>
            <a:alpha val="90000"/>
          </a:schemeClr>
        </a:solidFill>
        <a:ln>
          <a:solidFill>
            <a:schemeClr val="accent1">
              <a:lumMod val="75000"/>
              <a:alpha val="90000"/>
            </a:schemeClr>
          </a:solidFill>
        </a:ln>
      </dgm:spPr>
      <dgm:t>
        <a:bodyPr/>
        <a:lstStyle/>
        <a:p>
          <a:endParaRPr lang="ru-RU" dirty="0"/>
        </a:p>
      </dgm:t>
    </dgm:pt>
    <dgm:pt modelId="{1A7B421B-CA0D-4936-88F2-B81F647C2DA0}" type="sibTrans" cxnId="{678C24ED-14B3-4EC0-895D-C190EDBCEB85}">
      <dgm:prSet/>
      <dgm:spPr/>
      <dgm:t>
        <a:bodyPr/>
        <a:lstStyle/>
        <a:p>
          <a:endParaRPr lang="ru-RU"/>
        </a:p>
      </dgm:t>
    </dgm:pt>
    <dgm:pt modelId="{1B6E83C3-DBCA-48A7-9A89-690E81A44AC9}" type="parTrans" cxnId="{678C24ED-14B3-4EC0-895D-C190EDBCEB85}">
      <dgm:prSet/>
      <dgm:spPr/>
      <dgm:t>
        <a:bodyPr/>
        <a:lstStyle/>
        <a:p>
          <a:endParaRPr lang="ru-RU"/>
        </a:p>
      </dgm:t>
    </dgm:pt>
    <dgm:pt modelId="{EFA16AA0-39F1-4D6A-8235-D93579356AAF}">
      <dgm:prSet phldrT="[Текст]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dirty="0" smtClean="0"/>
            <a:t>Дотации</a:t>
          </a:r>
          <a:endParaRPr lang="ru-RU" dirty="0"/>
        </a:p>
      </dgm:t>
    </dgm:pt>
    <dgm:pt modelId="{6A75F538-9001-4C1D-B9DC-06DCFEF2EA21}" type="sibTrans" cxnId="{767CEE49-4548-43BE-9D82-219525D5196A}">
      <dgm:prSet/>
      <dgm:spPr/>
      <dgm:t>
        <a:bodyPr/>
        <a:lstStyle/>
        <a:p>
          <a:endParaRPr lang="ru-RU"/>
        </a:p>
      </dgm:t>
    </dgm:pt>
    <dgm:pt modelId="{88286E4B-AE05-45C5-8D67-824601B49324}" type="parTrans" cxnId="{767CEE49-4548-43BE-9D82-219525D5196A}">
      <dgm:prSet/>
      <dgm:spPr/>
      <dgm:t>
        <a:bodyPr/>
        <a:lstStyle/>
        <a:p>
          <a:endParaRPr lang="ru-RU"/>
        </a:p>
      </dgm:t>
    </dgm:pt>
    <dgm:pt modelId="{C83474F4-1BC5-4EA8-B3DC-A14A55FFED35}" type="pres">
      <dgm:prSet presAssocID="{897F54BF-3973-4F26-B776-E66C1A1AEC7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0DDC4E-FEAC-48C2-8523-1189CA2A2B12}" type="pres">
      <dgm:prSet presAssocID="{39EE669A-85A4-4127-ADFD-9A9334500842}" presName="composite" presStyleCnt="0"/>
      <dgm:spPr/>
    </dgm:pt>
    <dgm:pt modelId="{2CA25756-7FF6-4A8A-8BDE-C07ECCA0B081}" type="pres">
      <dgm:prSet presAssocID="{39EE669A-85A4-4127-ADFD-9A9334500842}" presName="parTx" presStyleLbl="alignNode1" presStyleIdx="0" presStyleCnt="3" custLinFactNeighborX="1460" custLinFactNeighborY="-188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03AD7-4990-44DC-9EEC-23E0DC4923DB}" type="pres">
      <dgm:prSet presAssocID="{39EE669A-85A4-4127-ADFD-9A9334500842}" presName="desTx" presStyleLbl="alignAccFollowNode1" presStyleIdx="0" presStyleCnt="3" custScaleX="104011" custScaleY="91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826FEF-53F9-42DB-89C2-3B4EFAEAD6E4}" type="pres">
      <dgm:prSet presAssocID="{14F7BCCE-DB11-4DAA-9615-FEBE422A9987}" presName="space" presStyleCnt="0"/>
      <dgm:spPr/>
    </dgm:pt>
    <dgm:pt modelId="{F370CDB2-25C0-46E5-9EFA-F92CCA1748F2}" type="pres">
      <dgm:prSet presAssocID="{94E36D7D-EFF7-4B09-9574-958BB69E1FA1}" presName="composite" presStyleCnt="0"/>
      <dgm:spPr/>
    </dgm:pt>
    <dgm:pt modelId="{2466DF0F-C0AB-42EC-A597-D08217CFD4DC}" type="pres">
      <dgm:prSet presAssocID="{94E36D7D-EFF7-4B09-9574-958BB69E1FA1}" presName="parTx" presStyleLbl="alignNode1" presStyleIdx="1" presStyleCnt="3" custLinFactNeighborX="-29" custLinFactNeighborY="-188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6371ED-B674-4DFB-93DC-0A46DC609A43}" type="pres">
      <dgm:prSet presAssocID="{94E36D7D-EFF7-4B09-9574-958BB69E1FA1}" presName="desTx" presStyleLbl="alignAccFollowNode1" presStyleIdx="1" presStyleCnt="3" custScaleY="91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85A86B-6770-43D4-9B69-1E4AF67896A1}" type="pres">
      <dgm:prSet presAssocID="{482C1BD2-B356-476E-97B9-6F863EA35557}" presName="space" presStyleCnt="0"/>
      <dgm:spPr/>
    </dgm:pt>
    <dgm:pt modelId="{ED49D6B1-17A1-49EB-9591-E501B0FEBFC1}" type="pres">
      <dgm:prSet presAssocID="{EFA16AA0-39F1-4D6A-8235-D93579356AAF}" presName="composite" presStyleCnt="0"/>
      <dgm:spPr/>
    </dgm:pt>
    <dgm:pt modelId="{8CA1B920-02E3-4FCB-BF24-CD930DFD4C80}" type="pres">
      <dgm:prSet presAssocID="{EFA16AA0-39F1-4D6A-8235-D93579356AAF}" presName="parTx" presStyleLbl="alignNode1" presStyleIdx="2" presStyleCnt="3" custLinFactNeighborX="488" custLinFactNeighborY="-188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F7DFFC-0337-40C0-A3AC-A1089BFDB5CF}" type="pres">
      <dgm:prSet presAssocID="{EFA16AA0-39F1-4D6A-8235-D93579356AAF}" presName="desTx" presStyleLbl="alignAccFollowNode1" presStyleIdx="2" presStyleCnt="3" custScaleY="91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795DDA-D68D-4369-AA55-0DC6478824F8}" type="presOf" srcId="{95603595-C504-4917-A5B5-133838676FA9}" destId="{526371ED-B674-4DFB-93DC-0A46DC609A43}" srcOrd="0" destOrd="0" presId="urn:microsoft.com/office/officeart/2005/8/layout/hList1"/>
    <dgm:cxn modelId="{63B32F6D-5210-48E8-9A54-88F681A82DA4}" type="presOf" srcId="{C3DC6B7D-8FB6-4292-92DB-829D4DE74280}" destId="{77F7DFFC-0337-40C0-A3AC-A1089BFDB5CF}" srcOrd="0" destOrd="0" presId="urn:microsoft.com/office/officeart/2005/8/layout/hList1"/>
    <dgm:cxn modelId="{A3370698-B0F3-4605-ADD7-C4548C6CAA9F}" srcId="{39EE669A-85A4-4127-ADFD-9A9334500842}" destId="{54DC118A-F2E6-4631-9019-DB8DBFD4AB3F}" srcOrd="0" destOrd="0" parTransId="{C1D55BB1-BB95-4F69-BEE3-221A1108ADD3}" sibTransId="{24648C6F-5D0F-4F07-B47E-A4B9AD9A208B}"/>
    <dgm:cxn modelId="{767CEE49-4548-43BE-9D82-219525D5196A}" srcId="{897F54BF-3973-4F26-B776-E66C1A1AEC72}" destId="{EFA16AA0-39F1-4D6A-8235-D93579356AAF}" srcOrd="2" destOrd="0" parTransId="{88286E4B-AE05-45C5-8D67-824601B49324}" sibTransId="{6A75F538-9001-4C1D-B9DC-06DCFEF2EA21}"/>
    <dgm:cxn modelId="{6AEE6A44-73A5-40F1-9630-03E504BD8227}" type="presOf" srcId="{54DC118A-F2E6-4631-9019-DB8DBFD4AB3F}" destId="{18003AD7-4990-44DC-9EEC-23E0DC4923DB}" srcOrd="0" destOrd="0" presId="urn:microsoft.com/office/officeart/2005/8/layout/hList1"/>
    <dgm:cxn modelId="{0F697E33-1687-4F2A-ABFD-37D154970636}" srcId="{897F54BF-3973-4F26-B776-E66C1A1AEC72}" destId="{94E36D7D-EFF7-4B09-9574-958BB69E1FA1}" srcOrd="1" destOrd="0" parTransId="{F75CBFE4-584B-4D29-94CD-C8D33F9781AB}" sibTransId="{482C1BD2-B356-476E-97B9-6F863EA35557}"/>
    <dgm:cxn modelId="{6DEB1C5B-6B0B-41C9-B78E-F1CD36E3345C}" srcId="{897F54BF-3973-4F26-B776-E66C1A1AEC72}" destId="{39EE669A-85A4-4127-ADFD-9A9334500842}" srcOrd="0" destOrd="0" parTransId="{93559451-2725-4CC6-B0B3-E1C858BB3D1E}" sibTransId="{14F7BCCE-DB11-4DAA-9615-FEBE422A9987}"/>
    <dgm:cxn modelId="{764E4427-020C-4018-807A-8E450A66C23A}" srcId="{94E36D7D-EFF7-4B09-9574-958BB69E1FA1}" destId="{95603595-C504-4917-A5B5-133838676FA9}" srcOrd="0" destOrd="0" parTransId="{E24CFC86-8E89-4CB2-B6E9-215A76AD3469}" sibTransId="{DBB766BD-9E89-416D-843F-EF41E3C29B50}"/>
    <dgm:cxn modelId="{40B2B6D3-8D2A-4DD2-A7F7-BFD4CDEB3AF9}" type="presOf" srcId="{EFA16AA0-39F1-4D6A-8235-D93579356AAF}" destId="{8CA1B920-02E3-4FCB-BF24-CD930DFD4C80}" srcOrd="0" destOrd="0" presId="urn:microsoft.com/office/officeart/2005/8/layout/hList1"/>
    <dgm:cxn modelId="{678C24ED-14B3-4EC0-895D-C190EDBCEB85}" srcId="{EFA16AA0-39F1-4D6A-8235-D93579356AAF}" destId="{C3DC6B7D-8FB6-4292-92DB-829D4DE74280}" srcOrd="0" destOrd="0" parTransId="{1B6E83C3-DBCA-48A7-9A89-690E81A44AC9}" sibTransId="{1A7B421B-CA0D-4936-88F2-B81F647C2DA0}"/>
    <dgm:cxn modelId="{35689DDA-A496-4655-8587-D33F6461C924}" type="presOf" srcId="{897F54BF-3973-4F26-B776-E66C1A1AEC72}" destId="{C83474F4-1BC5-4EA8-B3DC-A14A55FFED35}" srcOrd="0" destOrd="0" presId="urn:microsoft.com/office/officeart/2005/8/layout/hList1"/>
    <dgm:cxn modelId="{1269DABE-405C-4793-BA28-AD34ACE9E60D}" type="presOf" srcId="{39EE669A-85A4-4127-ADFD-9A9334500842}" destId="{2CA25756-7FF6-4A8A-8BDE-C07ECCA0B081}" srcOrd="0" destOrd="0" presId="urn:microsoft.com/office/officeart/2005/8/layout/hList1"/>
    <dgm:cxn modelId="{CAF9B07D-E7C0-40A0-8D97-06D14DBAC151}" type="presOf" srcId="{94E36D7D-EFF7-4B09-9574-958BB69E1FA1}" destId="{2466DF0F-C0AB-42EC-A597-D08217CFD4DC}" srcOrd="0" destOrd="0" presId="urn:microsoft.com/office/officeart/2005/8/layout/hList1"/>
    <dgm:cxn modelId="{1610F565-C72E-4D25-9268-579844A7B6A6}" type="presParOf" srcId="{C83474F4-1BC5-4EA8-B3DC-A14A55FFED35}" destId="{6B0DDC4E-FEAC-48C2-8523-1189CA2A2B12}" srcOrd="0" destOrd="0" presId="urn:microsoft.com/office/officeart/2005/8/layout/hList1"/>
    <dgm:cxn modelId="{320A0ACA-4648-46DD-817A-BE17D595340B}" type="presParOf" srcId="{6B0DDC4E-FEAC-48C2-8523-1189CA2A2B12}" destId="{2CA25756-7FF6-4A8A-8BDE-C07ECCA0B081}" srcOrd="0" destOrd="0" presId="urn:microsoft.com/office/officeart/2005/8/layout/hList1"/>
    <dgm:cxn modelId="{15B2D76B-7802-461F-9387-BE349657EC1D}" type="presParOf" srcId="{6B0DDC4E-FEAC-48C2-8523-1189CA2A2B12}" destId="{18003AD7-4990-44DC-9EEC-23E0DC4923DB}" srcOrd="1" destOrd="0" presId="urn:microsoft.com/office/officeart/2005/8/layout/hList1"/>
    <dgm:cxn modelId="{E26D266F-274C-4EE1-8012-EF9460A7B7D8}" type="presParOf" srcId="{C83474F4-1BC5-4EA8-B3DC-A14A55FFED35}" destId="{17826FEF-53F9-42DB-89C2-3B4EFAEAD6E4}" srcOrd="1" destOrd="0" presId="urn:microsoft.com/office/officeart/2005/8/layout/hList1"/>
    <dgm:cxn modelId="{6A86314D-60C9-43EA-B875-0ACA392B7E15}" type="presParOf" srcId="{C83474F4-1BC5-4EA8-B3DC-A14A55FFED35}" destId="{F370CDB2-25C0-46E5-9EFA-F92CCA1748F2}" srcOrd="2" destOrd="0" presId="urn:microsoft.com/office/officeart/2005/8/layout/hList1"/>
    <dgm:cxn modelId="{81D53AA7-2D9E-48F7-AAC1-4916907CE157}" type="presParOf" srcId="{F370CDB2-25C0-46E5-9EFA-F92CCA1748F2}" destId="{2466DF0F-C0AB-42EC-A597-D08217CFD4DC}" srcOrd="0" destOrd="0" presId="urn:microsoft.com/office/officeart/2005/8/layout/hList1"/>
    <dgm:cxn modelId="{6138855F-9209-4328-81A7-43937E950329}" type="presParOf" srcId="{F370CDB2-25C0-46E5-9EFA-F92CCA1748F2}" destId="{526371ED-B674-4DFB-93DC-0A46DC609A43}" srcOrd="1" destOrd="0" presId="urn:microsoft.com/office/officeart/2005/8/layout/hList1"/>
    <dgm:cxn modelId="{09FBCED7-848D-40D8-921D-4174A8D064B9}" type="presParOf" srcId="{C83474F4-1BC5-4EA8-B3DC-A14A55FFED35}" destId="{1585A86B-6770-43D4-9B69-1E4AF67896A1}" srcOrd="3" destOrd="0" presId="urn:microsoft.com/office/officeart/2005/8/layout/hList1"/>
    <dgm:cxn modelId="{634F2704-7A90-4341-9EC0-CA9692A38148}" type="presParOf" srcId="{C83474F4-1BC5-4EA8-B3DC-A14A55FFED35}" destId="{ED49D6B1-17A1-49EB-9591-E501B0FEBFC1}" srcOrd="4" destOrd="0" presId="urn:microsoft.com/office/officeart/2005/8/layout/hList1"/>
    <dgm:cxn modelId="{AA757A52-B47E-43CE-B5F0-1C4A4546A34E}" type="presParOf" srcId="{ED49D6B1-17A1-49EB-9591-E501B0FEBFC1}" destId="{8CA1B920-02E3-4FCB-BF24-CD930DFD4C80}" srcOrd="0" destOrd="0" presId="urn:microsoft.com/office/officeart/2005/8/layout/hList1"/>
    <dgm:cxn modelId="{5132C47F-0C26-4CEF-AED8-E6F79EA34F20}" type="presParOf" srcId="{ED49D6B1-17A1-49EB-9591-E501B0FEBFC1}" destId="{77F7DFFC-0337-40C0-A3AC-A1089BFDB5CF}" srcOrd="1" destOrd="0" presId="urn:microsoft.com/office/officeart/2005/8/layout/hList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73444D1-A954-40F4-9E2B-D7711AB5168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438CFA-DC3E-4F32-8785-25A6AD9EBEEC}">
      <dgm:prSet phldrT="[Текст]"/>
      <dgm:spPr>
        <a:solidFill>
          <a:schemeClr val="bg2">
            <a:lumMod val="75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dirty="0" smtClean="0"/>
            <a:t>По типам расходных обязательств</a:t>
          </a:r>
          <a:endParaRPr lang="ru-RU" dirty="0"/>
        </a:p>
      </dgm:t>
    </dgm:pt>
    <dgm:pt modelId="{2EE8CB20-B49A-46A8-BA6D-23940DB2E55C}" type="parTrans" cxnId="{766396F3-31DD-4776-A510-EAD320E3B622}">
      <dgm:prSet/>
      <dgm:spPr/>
      <dgm:t>
        <a:bodyPr/>
        <a:lstStyle/>
        <a:p>
          <a:endParaRPr lang="ru-RU"/>
        </a:p>
      </dgm:t>
    </dgm:pt>
    <dgm:pt modelId="{92470EA7-22EC-4B0A-BFF3-8D013575678D}" type="sibTrans" cxnId="{766396F3-31DD-4776-A510-EAD320E3B622}">
      <dgm:prSet/>
      <dgm:spPr/>
      <dgm:t>
        <a:bodyPr/>
        <a:lstStyle/>
        <a:p>
          <a:endParaRPr lang="ru-RU"/>
        </a:p>
      </dgm:t>
    </dgm:pt>
    <dgm:pt modelId="{20B3C2FA-A06C-40DD-B5BE-6122CB093F00}">
      <dgm:prSet phldrT="[Текст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b="1" i="1" dirty="0" smtClean="0"/>
            <a:t>Публичные</a:t>
          </a:r>
          <a:r>
            <a:rPr lang="ru-RU" dirty="0" smtClean="0"/>
            <a:t> (в т.ч. пенсии)</a:t>
          </a:r>
          <a:endParaRPr lang="ru-RU" dirty="0"/>
        </a:p>
      </dgm:t>
    </dgm:pt>
    <dgm:pt modelId="{D9A41E4C-2AA3-4D44-9A10-9AC58AE4C541}" type="parTrans" cxnId="{8CE9735A-6CC0-4B31-9745-F1EE99E1902A}">
      <dgm:prSet/>
      <dgm:spPr/>
      <dgm:t>
        <a:bodyPr/>
        <a:lstStyle/>
        <a:p>
          <a:endParaRPr lang="ru-RU"/>
        </a:p>
      </dgm:t>
    </dgm:pt>
    <dgm:pt modelId="{87AE5739-DADD-44DB-9DCC-112B946D2792}" type="sibTrans" cxnId="{8CE9735A-6CC0-4B31-9745-F1EE99E1902A}">
      <dgm:prSet/>
      <dgm:spPr/>
      <dgm:t>
        <a:bodyPr/>
        <a:lstStyle/>
        <a:p>
          <a:endParaRPr lang="ru-RU"/>
        </a:p>
      </dgm:t>
    </dgm:pt>
    <dgm:pt modelId="{15301FAB-C312-4848-8F0F-745425353D5F}">
      <dgm:prSet phldrT="[Текст]"/>
      <dgm:spPr>
        <a:solidFill>
          <a:srgbClr val="FF0000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dirty="0" smtClean="0"/>
            <a:t>По муниципальным программам</a:t>
          </a:r>
          <a:endParaRPr lang="ru-RU" dirty="0"/>
        </a:p>
      </dgm:t>
    </dgm:pt>
    <dgm:pt modelId="{9DCFDD5C-2D5A-486F-9323-554BB8C6BABE}" type="parTrans" cxnId="{8575A01C-EFC4-41B3-BC11-7214682C902A}">
      <dgm:prSet/>
      <dgm:spPr/>
      <dgm:t>
        <a:bodyPr/>
        <a:lstStyle/>
        <a:p>
          <a:endParaRPr lang="ru-RU"/>
        </a:p>
      </dgm:t>
    </dgm:pt>
    <dgm:pt modelId="{12439C50-39E0-41E2-8145-C5D1BDE44241}" type="sibTrans" cxnId="{8575A01C-EFC4-41B3-BC11-7214682C902A}">
      <dgm:prSet/>
      <dgm:spPr/>
      <dgm:t>
        <a:bodyPr/>
        <a:lstStyle/>
        <a:p>
          <a:endParaRPr lang="ru-RU"/>
        </a:p>
      </dgm:t>
    </dgm:pt>
    <dgm:pt modelId="{AD881F76-E8AE-4F7B-A52C-E605328C5FB5}">
      <dgm:prSet phldrT="[Текст]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b="1" i="1" dirty="0" smtClean="0"/>
            <a:t>Муниципальная программа</a:t>
          </a:r>
          <a:r>
            <a:rPr lang="ru-RU" dirty="0" smtClean="0"/>
            <a:t> –это документ, определяющий: цели и задачи в определенной сфере; способы их достижения; примерные объемы используемых финансовых ресурсов</a:t>
          </a:r>
          <a:endParaRPr lang="ru-RU" dirty="0"/>
        </a:p>
      </dgm:t>
    </dgm:pt>
    <dgm:pt modelId="{8E65BA4F-3B29-41C2-BD08-949F1E5E441F}" type="parTrans" cxnId="{8640A3E8-CC80-40F3-B070-CC6A51264DE0}">
      <dgm:prSet/>
      <dgm:spPr/>
      <dgm:t>
        <a:bodyPr/>
        <a:lstStyle/>
        <a:p>
          <a:endParaRPr lang="ru-RU"/>
        </a:p>
      </dgm:t>
    </dgm:pt>
    <dgm:pt modelId="{45276789-6394-4F20-8635-EF80AE350E7C}" type="sibTrans" cxnId="{8640A3E8-CC80-40F3-B070-CC6A51264DE0}">
      <dgm:prSet/>
      <dgm:spPr/>
      <dgm:t>
        <a:bodyPr/>
        <a:lstStyle/>
        <a:p>
          <a:endParaRPr lang="ru-RU"/>
        </a:p>
      </dgm:t>
    </dgm:pt>
    <dgm:pt modelId="{65C17909-9EB5-4FDF-9EBD-B25283CFBE59}">
      <dgm:prSet phldrT="[Текст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b="1" i="1" dirty="0" smtClean="0"/>
            <a:t>Гражданско-правовые </a:t>
          </a:r>
          <a:r>
            <a:rPr lang="ru-RU" dirty="0" smtClean="0"/>
            <a:t>(муниципальные контракты и соглашения)</a:t>
          </a:r>
          <a:endParaRPr lang="ru-RU" dirty="0"/>
        </a:p>
      </dgm:t>
    </dgm:pt>
    <dgm:pt modelId="{4A0798A4-361C-464F-B0B8-281DAA758CE6}" type="parTrans" cxnId="{3133705E-FF71-4C58-A004-E2F181A029B6}">
      <dgm:prSet/>
      <dgm:spPr/>
      <dgm:t>
        <a:bodyPr/>
        <a:lstStyle/>
        <a:p>
          <a:endParaRPr lang="ru-RU"/>
        </a:p>
      </dgm:t>
    </dgm:pt>
    <dgm:pt modelId="{DD0D9B7A-D660-4DCB-9E19-5E2B275A537B}" type="sibTrans" cxnId="{3133705E-FF71-4C58-A004-E2F181A029B6}">
      <dgm:prSet/>
      <dgm:spPr/>
      <dgm:t>
        <a:bodyPr/>
        <a:lstStyle/>
        <a:p>
          <a:endParaRPr lang="ru-RU"/>
        </a:p>
      </dgm:t>
    </dgm:pt>
    <dgm:pt modelId="{0B67268F-AADF-47E0-8812-786B6C74FBBB}" type="pres">
      <dgm:prSet presAssocID="{273444D1-A954-40F4-9E2B-D7711AB5168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4B7DEB-0E88-4111-9FA5-9D3318CC9FDF}" type="pres">
      <dgm:prSet presAssocID="{F6438CFA-DC3E-4F32-8785-25A6AD9EBEEC}" presName="composite" presStyleCnt="0"/>
      <dgm:spPr/>
    </dgm:pt>
    <dgm:pt modelId="{FFA4CDB4-EF7D-4959-B4EA-65CCFB6BEDF1}" type="pres">
      <dgm:prSet presAssocID="{F6438CFA-DC3E-4F32-8785-25A6AD9EBEEC}" presName="parTx" presStyleLbl="alignNode1" presStyleIdx="0" presStyleCnt="2" custLinFactNeighborX="-50" custLinFactNeighborY="-149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0DF15C-ED06-4FC9-9EB6-05F2DD119954}" type="pres">
      <dgm:prSet presAssocID="{F6438CFA-DC3E-4F32-8785-25A6AD9EBEEC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983D5D-4587-476F-A388-B6E6A127BD6A}" type="pres">
      <dgm:prSet presAssocID="{92470EA7-22EC-4B0A-BFF3-8D013575678D}" presName="space" presStyleCnt="0"/>
      <dgm:spPr/>
    </dgm:pt>
    <dgm:pt modelId="{F4F38728-9870-42E7-B9F5-12BA12FC4282}" type="pres">
      <dgm:prSet presAssocID="{15301FAB-C312-4848-8F0F-745425353D5F}" presName="composite" presStyleCnt="0"/>
      <dgm:spPr/>
    </dgm:pt>
    <dgm:pt modelId="{73017D41-DD9F-4341-A7A9-8DBF5DCA8220}" type="pres">
      <dgm:prSet presAssocID="{15301FAB-C312-4848-8F0F-745425353D5F}" presName="parTx" presStyleLbl="alignNode1" presStyleIdx="1" presStyleCnt="2" custLinFactNeighborX="-930" custLinFactNeighborY="-149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E8496A-5C2A-4F3F-B80B-1CDF58E215BD}" type="pres">
      <dgm:prSet presAssocID="{15301FAB-C312-4848-8F0F-745425353D5F}" presName="desTx" presStyleLbl="alignAccFollowNode1" presStyleIdx="1" presStyleCnt="2" custScaleX="1116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D1106C-8119-400A-BC4B-35BA9B40C852}" type="presOf" srcId="{20B3C2FA-A06C-40DD-B5BE-6122CB093F00}" destId="{B60DF15C-ED06-4FC9-9EB6-05F2DD119954}" srcOrd="0" destOrd="0" presId="urn:microsoft.com/office/officeart/2005/8/layout/hList1"/>
    <dgm:cxn modelId="{8575A01C-EFC4-41B3-BC11-7214682C902A}" srcId="{273444D1-A954-40F4-9E2B-D7711AB5168F}" destId="{15301FAB-C312-4848-8F0F-745425353D5F}" srcOrd="1" destOrd="0" parTransId="{9DCFDD5C-2D5A-486F-9323-554BB8C6BABE}" sibTransId="{12439C50-39E0-41E2-8145-C5D1BDE44241}"/>
    <dgm:cxn modelId="{3133705E-FF71-4C58-A004-E2F181A029B6}" srcId="{F6438CFA-DC3E-4F32-8785-25A6AD9EBEEC}" destId="{65C17909-9EB5-4FDF-9EBD-B25283CFBE59}" srcOrd="1" destOrd="0" parTransId="{4A0798A4-361C-464F-B0B8-281DAA758CE6}" sibTransId="{DD0D9B7A-D660-4DCB-9E19-5E2B275A537B}"/>
    <dgm:cxn modelId="{E94F3051-B22F-4911-B80E-5E15A0575186}" type="presOf" srcId="{273444D1-A954-40F4-9E2B-D7711AB5168F}" destId="{0B67268F-AADF-47E0-8812-786B6C74FBBB}" srcOrd="0" destOrd="0" presId="urn:microsoft.com/office/officeart/2005/8/layout/hList1"/>
    <dgm:cxn modelId="{766396F3-31DD-4776-A510-EAD320E3B622}" srcId="{273444D1-A954-40F4-9E2B-D7711AB5168F}" destId="{F6438CFA-DC3E-4F32-8785-25A6AD9EBEEC}" srcOrd="0" destOrd="0" parTransId="{2EE8CB20-B49A-46A8-BA6D-23940DB2E55C}" sibTransId="{92470EA7-22EC-4B0A-BFF3-8D013575678D}"/>
    <dgm:cxn modelId="{FF3AF61D-D021-4D83-8713-CD03F3482493}" type="presOf" srcId="{F6438CFA-DC3E-4F32-8785-25A6AD9EBEEC}" destId="{FFA4CDB4-EF7D-4959-B4EA-65CCFB6BEDF1}" srcOrd="0" destOrd="0" presId="urn:microsoft.com/office/officeart/2005/8/layout/hList1"/>
    <dgm:cxn modelId="{8CE9735A-6CC0-4B31-9745-F1EE99E1902A}" srcId="{F6438CFA-DC3E-4F32-8785-25A6AD9EBEEC}" destId="{20B3C2FA-A06C-40DD-B5BE-6122CB093F00}" srcOrd="0" destOrd="0" parTransId="{D9A41E4C-2AA3-4D44-9A10-9AC58AE4C541}" sibTransId="{87AE5739-DADD-44DB-9DCC-112B946D2792}"/>
    <dgm:cxn modelId="{EB19F66C-EDE8-4A99-A002-494BA0B45344}" type="presOf" srcId="{65C17909-9EB5-4FDF-9EBD-B25283CFBE59}" destId="{B60DF15C-ED06-4FC9-9EB6-05F2DD119954}" srcOrd="0" destOrd="1" presId="urn:microsoft.com/office/officeart/2005/8/layout/hList1"/>
    <dgm:cxn modelId="{9432932F-B146-4E50-9631-6A25C1F5C962}" type="presOf" srcId="{15301FAB-C312-4848-8F0F-745425353D5F}" destId="{73017D41-DD9F-4341-A7A9-8DBF5DCA8220}" srcOrd="0" destOrd="0" presId="urn:microsoft.com/office/officeart/2005/8/layout/hList1"/>
    <dgm:cxn modelId="{8640A3E8-CC80-40F3-B070-CC6A51264DE0}" srcId="{15301FAB-C312-4848-8F0F-745425353D5F}" destId="{AD881F76-E8AE-4F7B-A52C-E605328C5FB5}" srcOrd="0" destOrd="0" parTransId="{8E65BA4F-3B29-41C2-BD08-949F1E5E441F}" sibTransId="{45276789-6394-4F20-8635-EF80AE350E7C}"/>
    <dgm:cxn modelId="{5AF3B736-2356-4746-9029-1AA8855C57D2}" type="presOf" srcId="{AD881F76-E8AE-4F7B-A52C-E605328C5FB5}" destId="{DCE8496A-5C2A-4F3F-B80B-1CDF58E215BD}" srcOrd="0" destOrd="0" presId="urn:microsoft.com/office/officeart/2005/8/layout/hList1"/>
    <dgm:cxn modelId="{6BD6A98B-D2D9-4C3E-93E7-3F0FD2DF2970}" type="presParOf" srcId="{0B67268F-AADF-47E0-8812-786B6C74FBBB}" destId="{004B7DEB-0E88-4111-9FA5-9D3318CC9FDF}" srcOrd="0" destOrd="0" presId="urn:microsoft.com/office/officeart/2005/8/layout/hList1"/>
    <dgm:cxn modelId="{81F75591-7064-4C03-8613-FFFDE26BD0D9}" type="presParOf" srcId="{004B7DEB-0E88-4111-9FA5-9D3318CC9FDF}" destId="{FFA4CDB4-EF7D-4959-B4EA-65CCFB6BEDF1}" srcOrd="0" destOrd="0" presId="urn:microsoft.com/office/officeart/2005/8/layout/hList1"/>
    <dgm:cxn modelId="{066D96D1-7620-4630-8762-00DA0E10BD73}" type="presParOf" srcId="{004B7DEB-0E88-4111-9FA5-9D3318CC9FDF}" destId="{B60DF15C-ED06-4FC9-9EB6-05F2DD119954}" srcOrd="1" destOrd="0" presId="urn:microsoft.com/office/officeart/2005/8/layout/hList1"/>
    <dgm:cxn modelId="{E58F0065-3A97-437F-8E1E-660C548247CD}" type="presParOf" srcId="{0B67268F-AADF-47E0-8812-786B6C74FBBB}" destId="{C4983D5D-4587-476F-A388-B6E6A127BD6A}" srcOrd="1" destOrd="0" presId="urn:microsoft.com/office/officeart/2005/8/layout/hList1"/>
    <dgm:cxn modelId="{D6FC18F1-B69B-4205-B3B6-6A61514F5D21}" type="presParOf" srcId="{0B67268F-AADF-47E0-8812-786B6C74FBBB}" destId="{F4F38728-9870-42E7-B9F5-12BA12FC4282}" srcOrd="2" destOrd="0" presId="urn:microsoft.com/office/officeart/2005/8/layout/hList1"/>
    <dgm:cxn modelId="{5BE6BE23-C2F5-4C7B-B276-F74EDC599589}" type="presParOf" srcId="{F4F38728-9870-42E7-B9F5-12BA12FC4282}" destId="{73017D41-DD9F-4341-A7A9-8DBF5DCA8220}" srcOrd="0" destOrd="0" presId="urn:microsoft.com/office/officeart/2005/8/layout/hList1"/>
    <dgm:cxn modelId="{10938BB3-ED2E-4A09-AC17-8E7B53F3D911}" type="presParOf" srcId="{F4F38728-9870-42E7-B9F5-12BA12FC4282}" destId="{DCE8496A-5C2A-4F3F-B80B-1CDF58E215BD}" srcOrd="1" destOrd="0" presId="urn:microsoft.com/office/officeart/2005/8/layout/h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0.45296</cdr:x>
      <cdr:y>0.13746</cdr:y>
    </cdr:from>
    <cdr:to>
      <cdr:x>0.57491</cdr:x>
      <cdr:y>0.19473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962400" y="914400"/>
          <a:ext cx="1066800" cy="381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/>
        </a:solidFill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800" i="1" dirty="0" smtClean="0"/>
            <a:t>2018 г</a:t>
          </a:r>
          <a:endParaRPr lang="ru-RU" sz="1800" i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0.46864</cdr:x>
      <cdr:y>0.13345</cdr:y>
    </cdr:from>
    <cdr:to>
      <cdr:x>0.59059</cdr:x>
      <cdr:y>0.19072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99560" y="887730"/>
          <a:ext cx="1066800" cy="381000"/>
        </a:xfrm>
        <a:prstGeom xmlns:a="http://schemas.openxmlformats.org/drawingml/2006/main" prst="rect">
          <a:avLst/>
        </a:prstGeom>
        <a:solidFill xmlns:a="http://schemas.openxmlformats.org/drawingml/2006/main">
          <a:srgbClr val="D6ECFF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entury Schoolbook"/>
            </a:defRPr>
          </a:lvl1pPr>
          <a:lvl2pPr marL="457200" indent="0">
            <a:defRPr sz="1100">
              <a:latin typeface="Century Schoolbook"/>
            </a:defRPr>
          </a:lvl2pPr>
          <a:lvl3pPr marL="914400" indent="0">
            <a:defRPr sz="1100">
              <a:latin typeface="Century Schoolbook"/>
            </a:defRPr>
          </a:lvl3pPr>
          <a:lvl4pPr marL="1371600" indent="0">
            <a:defRPr sz="1100">
              <a:latin typeface="Century Schoolbook"/>
            </a:defRPr>
          </a:lvl4pPr>
          <a:lvl5pPr marL="1828800" indent="0">
            <a:defRPr sz="1100">
              <a:latin typeface="Century Schoolbook"/>
            </a:defRPr>
          </a:lvl5pPr>
          <a:lvl6pPr marL="2286000" indent="0">
            <a:defRPr sz="1100">
              <a:latin typeface="Century Schoolbook"/>
            </a:defRPr>
          </a:lvl6pPr>
          <a:lvl7pPr marL="2743200" indent="0">
            <a:defRPr sz="1100">
              <a:latin typeface="Century Schoolbook"/>
            </a:defRPr>
          </a:lvl7pPr>
          <a:lvl8pPr marL="3200400" indent="0">
            <a:defRPr sz="1100">
              <a:latin typeface="Century Schoolbook"/>
            </a:defRPr>
          </a:lvl8pPr>
          <a:lvl9pPr marL="3657600" indent="0">
            <a:defRPr sz="1100">
              <a:latin typeface="Century Schoolbook"/>
            </a:defRPr>
          </a:lvl9pPr>
        </a:lstStyle>
        <a:p xmlns:a="http://schemas.openxmlformats.org/drawingml/2006/main">
          <a:r>
            <a:rPr lang="ru-RU" sz="1800" i="1" dirty="0" smtClean="0"/>
            <a:t>2019 г</a:t>
          </a:r>
          <a:endParaRPr lang="ru-RU" sz="1800" i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2C756-5499-4196-82EB-250D22484A42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8DE51-3523-456D-9254-3281CA00CA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8DE51-3523-456D-9254-3281CA00CA9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8DE51-3523-456D-9254-3281CA00CA92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6/22/2017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6/22/2017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6/22/2017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6/22/2017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6/22/2017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6/22/2017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6/22/2017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6/22/2017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6/22/2017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6/22/2017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6/22/2017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6/22/2017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diagramLayout" Target="../diagrams/layout6.xml"/><Relationship Id="rId7" Type="http://schemas.openxmlformats.org/officeDocument/2006/relationships/chart" Target="../charts/chart5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tashtipselsovet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diagramColors" Target="../diagrams/colors3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12" Type="http://schemas.openxmlformats.org/officeDocument/2006/relationships/diagramQuickStyle" Target="../diagrams/quickStyle3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openxmlformats.org/officeDocument/2006/relationships/diagramLayout" Target="../diagrams/layout3.xml"/><Relationship Id="rId5" Type="http://schemas.openxmlformats.org/officeDocument/2006/relationships/diagramColors" Target="../diagrams/colors1.xml"/><Relationship Id="rId10" Type="http://schemas.openxmlformats.org/officeDocument/2006/relationships/diagramData" Target="../diagrams/data3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Б для Г\321545_b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28600"/>
            <a:ext cx="990600" cy="1236319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667000" y="1600200"/>
            <a:ext cx="482696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Российская Федерация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Республика Хакасия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Администрация Таштыпского сельсовета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4600" y="2667000"/>
            <a:ext cx="5105400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БЮДЖЕТ</a:t>
            </a:r>
          </a:p>
          <a:p>
            <a:pPr algn="ctr"/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ДЛЯ ГРАЖДАН</a:t>
            </a:r>
            <a:endParaRPr lang="ru-RU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4600" y="4267200"/>
            <a:ext cx="53190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Решение Совета депутатов Таштыпского сельсовета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«О </a:t>
            </a:r>
            <a:r>
              <a:rPr lang="ru-RU" sz="1600" dirty="0" smtClean="0"/>
              <a:t>бюджете Таштыпского сельсовета на 2017 год </a:t>
            </a:r>
          </a:p>
          <a:p>
            <a:pPr algn="ctr"/>
            <a:r>
              <a:rPr lang="ru-RU" sz="1600" dirty="0" smtClean="0"/>
              <a:t>и плановый период 2018 и 2019 годов»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15200" y="6019800"/>
            <a:ext cx="18149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00" dirty="0" smtClean="0"/>
              <a:t>Ответственный исполнитель:</a:t>
            </a:r>
          </a:p>
          <a:p>
            <a:pPr algn="ctr"/>
            <a:r>
              <a:rPr lang="ru-RU" sz="900" dirty="0" err="1" smtClean="0"/>
              <a:t>Токмашова</a:t>
            </a:r>
            <a:r>
              <a:rPr lang="ru-RU" sz="900" dirty="0" smtClean="0"/>
              <a:t> Ж.Б.</a:t>
            </a:r>
          </a:p>
          <a:p>
            <a:pPr algn="ctr"/>
            <a:r>
              <a:rPr lang="ru-RU" sz="900" dirty="0" smtClean="0"/>
              <a:t>8(39046)21503</a:t>
            </a:r>
          </a:p>
          <a:p>
            <a:pPr algn="ctr"/>
            <a:r>
              <a:rPr lang="en-US" sz="900" dirty="0" smtClean="0"/>
              <a:t>tashsel@mail.ru</a:t>
            </a:r>
            <a:endParaRPr lang="ru-RU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2200" y="228600"/>
            <a:ext cx="3783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Все мы налогоплательщики</a:t>
            </a:r>
            <a:endParaRPr lang="ru-RU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1524000" y="1371600"/>
          <a:ext cx="6477000" cy="454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304800" y="838200"/>
            <a:ext cx="1676400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От общей суммы </a:t>
            </a:r>
          </a:p>
          <a:p>
            <a:pPr algn="ctr"/>
            <a:r>
              <a:rPr lang="ru-RU" sz="1400" dirty="0" smtClean="0"/>
              <a:t>в бюджет Таштыпского сельсовета поступает 12%</a:t>
            </a:r>
            <a:endParaRPr lang="ru-RU" sz="1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24600" y="533400"/>
            <a:ext cx="2438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От общей суммы </a:t>
            </a:r>
          </a:p>
          <a:p>
            <a:pPr algn="ctr"/>
            <a:r>
              <a:rPr lang="ru-RU" sz="1400" dirty="0" smtClean="0"/>
              <a:t>в бюджет Таштыпского сельсовета поступает 100%</a:t>
            </a:r>
            <a:endParaRPr lang="ru-RU" sz="1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486400" y="6019800"/>
            <a:ext cx="25908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От общей суммы </a:t>
            </a:r>
          </a:p>
          <a:p>
            <a:pPr algn="ctr"/>
            <a:r>
              <a:rPr lang="ru-RU" sz="1400" dirty="0" smtClean="0"/>
              <a:t>в бюджет Таштыпского сельсовета поступает 100%</a:t>
            </a:r>
            <a:endParaRPr lang="ru-RU" sz="1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4800" y="5181600"/>
            <a:ext cx="1676400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От общей суммы </a:t>
            </a:r>
          </a:p>
          <a:p>
            <a:pPr algn="ctr"/>
            <a:r>
              <a:rPr lang="ru-RU" sz="1400" dirty="0" smtClean="0"/>
              <a:t>в бюджет Таштыпского сельсовета поступает 0%</a:t>
            </a:r>
            <a:endParaRPr lang="ru-RU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152400"/>
            <a:ext cx="2895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3. Доходы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901" t="18619" r="901" b="2917"/>
          <a:stretch>
            <a:fillRect/>
          </a:stretch>
        </p:blipFill>
        <p:spPr bwMode="auto">
          <a:xfrm>
            <a:off x="304800" y="1905000"/>
            <a:ext cx="8305800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524000" y="990600"/>
            <a:ext cx="5867400" cy="685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Доходы бюджета – безвозмездные и безвозвратные поступления денежных средств в бюджет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600200" y="1752600"/>
            <a:ext cx="5562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7049294" y="1866900"/>
            <a:ext cx="227806" cy="794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1486694" y="1866900"/>
            <a:ext cx="227806" cy="794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 flipH="1" flipV="1">
            <a:off x="4306094" y="1866900"/>
            <a:ext cx="227806" cy="794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2" name="Левая фигурная скобка 31"/>
          <p:cNvSpPr/>
          <p:nvPr/>
        </p:nvSpPr>
        <p:spPr>
          <a:xfrm rot="16200000">
            <a:off x="2952750" y="3524250"/>
            <a:ext cx="342900" cy="5486400"/>
          </a:xfrm>
          <a:prstGeom prst="leftBrac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981200" y="6324600"/>
            <a:ext cx="2473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Собственные доходы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2200" y="228600"/>
            <a:ext cx="43172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Структура собственных доходов</a:t>
            </a:r>
          </a:p>
          <a:p>
            <a:pPr algn="ctr"/>
            <a:r>
              <a:rPr lang="ru-RU" b="1" i="1" dirty="0" smtClean="0"/>
              <a:t>Таштыпского сельсовета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1000" y="1066800"/>
            <a:ext cx="1952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2017г , тыс. руб.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76600" y="1066800"/>
            <a:ext cx="1952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2018г , тыс. руб.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400800" y="1066800"/>
            <a:ext cx="1952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2019г , тыс. руб.</a:t>
            </a:r>
            <a:endParaRPr lang="ru-RU" dirty="0"/>
          </a:p>
        </p:txBody>
      </p:sp>
      <p:graphicFrame>
        <p:nvGraphicFramePr>
          <p:cNvPr id="11" name="Chart 2"/>
          <p:cNvGraphicFramePr>
            <a:graphicFrameLocks/>
          </p:cNvGraphicFramePr>
          <p:nvPr/>
        </p:nvGraphicFramePr>
        <p:xfrm>
          <a:off x="-76200" y="1295400"/>
          <a:ext cx="34290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3"/>
          <p:cNvGraphicFramePr>
            <a:graphicFrameLocks/>
          </p:cNvGraphicFramePr>
          <p:nvPr/>
        </p:nvGraphicFramePr>
        <p:xfrm>
          <a:off x="2590800" y="1447800"/>
          <a:ext cx="35814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3"/>
          <p:cNvGraphicFramePr>
            <a:graphicFrameLocks/>
          </p:cNvGraphicFramePr>
          <p:nvPr/>
        </p:nvGraphicFramePr>
        <p:xfrm>
          <a:off x="5410200" y="1371600"/>
          <a:ext cx="38862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26" name="Picture 2" descr="C:\Users\user\Desktop\Б для Г\БДГ 2016г.jpg"/>
          <p:cNvPicPr>
            <a:picLocks noChangeAspect="1" noChangeArrowheads="1"/>
          </p:cNvPicPr>
          <p:nvPr/>
        </p:nvPicPr>
        <p:blipFill>
          <a:blip r:embed="rId6"/>
          <a:srcRect l="33750" t="70000" r="36250" b="12222"/>
          <a:stretch>
            <a:fillRect/>
          </a:stretch>
        </p:blipFill>
        <p:spPr bwMode="auto">
          <a:xfrm>
            <a:off x="533400" y="4953000"/>
            <a:ext cx="3257550" cy="1447800"/>
          </a:xfrm>
          <a:prstGeom prst="rect">
            <a:avLst/>
          </a:prstGeom>
          <a:noFill/>
        </p:spPr>
      </p:pic>
      <p:pic>
        <p:nvPicPr>
          <p:cNvPr id="17" name="Picture 2" descr="C:\Users\user\Desktop\Б для Г\БДГ 2016г.jpg"/>
          <p:cNvPicPr>
            <a:picLocks noChangeAspect="1" noChangeArrowheads="1"/>
          </p:cNvPicPr>
          <p:nvPr/>
        </p:nvPicPr>
        <p:blipFill>
          <a:blip r:embed="rId6"/>
          <a:srcRect l="33750" t="84444" r="36250"/>
          <a:stretch>
            <a:fillRect/>
          </a:stretch>
        </p:blipFill>
        <p:spPr bwMode="auto">
          <a:xfrm>
            <a:off x="4267199" y="5029200"/>
            <a:ext cx="3526971" cy="137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2200" y="152400"/>
            <a:ext cx="4075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Межбюджетные трансферты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33400" y="609600"/>
            <a:ext cx="8077200" cy="990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Безвозмездные перечисления (межбюджетные трансферты)– денежные средства, перечисляемые из одного бюджета бюджетной системы РФ другому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752600"/>
            <a:ext cx="8532481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33600" y="1524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/>
              <a:t>Структура доходов</a:t>
            </a:r>
          </a:p>
          <a:p>
            <a:pPr algn="ctr"/>
            <a:r>
              <a:rPr lang="ru-RU" b="1" i="1" dirty="0" smtClean="0"/>
              <a:t>Таштыпского сельсовета </a:t>
            </a:r>
          </a:p>
          <a:p>
            <a:pPr algn="ctr"/>
            <a:r>
              <a:rPr lang="ru-RU" b="1" i="1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24000" y="3886200"/>
            <a:ext cx="6494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/>
              <a:t>Структура безвозмездных поступлений (2017 год)</a:t>
            </a:r>
          </a:p>
        </p:txBody>
      </p:sp>
      <p:graphicFrame>
        <p:nvGraphicFramePr>
          <p:cNvPr id="9" name="Схема 8"/>
          <p:cNvGraphicFramePr/>
          <p:nvPr/>
        </p:nvGraphicFramePr>
        <p:xfrm>
          <a:off x="304800" y="4495800"/>
          <a:ext cx="8305800" cy="167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81000" y="762000"/>
            <a:ext cx="1952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2017г , тыс. руб.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76600" y="762000"/>
            <a:ext cx="1952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2018г , тыс. руб.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400800" y="762000"/>
            <a:ext cx="1952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2019г , тыс. руб.</a:t>
            </a:r>
            <a:endParaRPr lang="ru-RU" dirty="0"/>
          </a:p>
        </p:txBody>
      </p:sp>
      <p:graphicFrame>
        <p:nvGraphicFramePr>
          <p:cNvPr id="13" name="Chart 4"/>
          <p:cNvGraphicFramePr>
            <a:graphicFrameLocks/>
          </p:cNvGraphicFramePr>
          <p:nvPr/>
        </p:nvGraphicFramePr>
        <p:xfrm>
          <a:off x="-685800" y="914400"/>
          <a:ext cx="41148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Chart 6"/>
          <p:cNvGraphicFramePr>
            <a:graphicFrameLocks/>
          </p:cNvGraphicFramePr>
          <p:nvPr/>
        </p:nvGraphicFramePr>
        <p:xfrm>
          <a:off x="2438400" y="1219200"/>
          <a:ext cx="39624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5" name="Chart 6"/>
          <p:cNvGraphicFramePr>
            <a:graphicFrameLocks/>
          </p:cNvGraphicFramePr>
          <p:nvPr/>
        </p:nvGraphicFramePr>
        <p:xfrm>
          <a:off x="5334000" y="1066800"/>
          <a:ext cx="381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152400"/>
            <a:ext cx="2895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4. Расходы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24000" y="990600"/>
            <a:ext cx="5867400" cy="685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Расходы бюджета – выплачиваемые из бюджета                     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                                    денежные средства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990600" y="1981200"/>
          <a:ext cx="7086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81000"/>
            <a:ext cx="8565719" cy="632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590800" y="76200"/>
            <a:ext cx="4136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/>
              <a:t>Расходы бюджета по разделам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90800" y="76200"/>
            <a:ext cx="3821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/>
              <a:t>Бюджетная классификация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57200"/>
            <a:ext cx="8639175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048000"/>
            <a:ext cx="7391400" cy="121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2667000"/>
            <a:ext cx="5905500" cy="466725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 rot="16200000">
            <a:off x="495300" y="4533900"/>
            <a:ext cx="2286000" cy="1600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Уникальный код для каждого ГРБС (Таштыпский сельсовет=900)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 rot="16200000">
            <a:off x="1752600" y="4953000"/>
            <a:ext cx="2286000" cy="762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Определяют отраслевое направление (Пример: ЖКХ)</a:t>
            </a:r>
            <a:endParaRPr lang="ru-RU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16200000">
            <a:off x="2781300" y="4762500"/>
            <a:ext cx="2209800" cy="1066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Детализирует направление в разделах (Пример: коммунальное)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 rot="16200000">
            <a:off x="4495800" y="4191000"/>
            <a:ext cx="2247900" cy="22479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Обеспечивает привязку к конкретным программам направлениям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 rot="16200000">
            <a:off x="6362700" y="4686300"/>
            <a:ext cx="2209800" cy="1219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Указывают вид бюджетных ассигнований (выплаты, закупки, субсидии)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76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/>
              <a:t>Структура расходов</a:t>
            </a:r>
          </a:p>
          <a:p>
            <a:pPr algn="ctr"/>
            <a:r>
              <a:rPr lang="ru-RU" b="1" i="1" dirty="0" smtClean="0"/>
              <a:t>Таштыпского сельсовета </a:t>
            </a:r>
          </a:p>
          <a:p>
            <a:pPr algn="ctr"/>
            <a:r>
              <a:rPr lang="ru-RU" b="1" i="1" dirty="0" smtClean="0"/>
              <a:t> по разделам</a:t>
            </a:r>
          </a:p>
          <a:p>
            <a:pPr algn="ctr"/>
            <a:r>
              <a:rPr lang="ru-RU" b="1" i="1" dirty="0" smtClean="0"/>
              <a:t>2017 г</a:t>
            </a:r>
            <a:endParaRPr lang="ru-RU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/>
        </p:nvGraphicFramePr>
        <p:xfrm>
          <a:off x="228600" y="914400"/>
          <a:ext cx="85344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76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/>
              <a:t>Структура расходов</a:t>
            </a:r>
          </a:p>
          <a:p>
            <a:pPr algn="ctr"/>
            <a:r>
              <a:rPr lang="ru-RU" b="1" i="1" dirty="0" smtClean="0"/>
              <a:t>Таштыпского сельсовета </a:t>
            </a:r>
          </a:p>
          <a:p>
            <a:pPr algn="ctr"/>
            <a:r>
              <a:rPr lang="ru-RU" b="1" i="1" dirty="0" smtClean="0"/>
              <a:t> по разделам</a:t>
            </a:r>
          </a:p>
          <a:p>
            <a:pPr algn="ctr"/>
            <a:r>
              <a:rPr lang="ru-RU" b="1" i="1" dirty="0" smtClean="0"/>
              <a:t>2017 г</a:t>
            </a:r>
            <a:endParaRPr lang="ru-RU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0" y="0"/>
          <a:ext cx="8747760" cy="6652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C:\Users\user\Desktop\Б для Г\Money-2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3962400"/>
            <a:ext cx="400976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038600"/>
            <a:ext cx="3543300" cy="1733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990600" y="381000"/>
            <a:ext cx="73452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Вы держите в руках «БЮДЖЕТ ДЛЯ ГРАЖДАН», который </a:t>
            </a:r>
          </a:p>
          <a:p>
            <a:pPr algn="ctr"/>
            <a:r>
              <a:rPr lang="ru-RU" dirty="0" smtClean="0"/>
              <a:t>познакомит Вас с основными положениями Решения о бюджете </a:t>
            </a:r>
          </a:p>
          <a:p>
            <a:pPr algn="ctr"/>
            <a:r>
              <a:rPr lang="ru-RU" dirty="0" smtClean="0"/>
              <a:t>Таштыпского сельсовета на 2017 год и 2018-2019 годы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1676400"/>
            <a:ext cx="450636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Содержание:</a:t>
            </a:r>
          </a:p>
          <a:p>
            <a:pPr marL="342900" indent="-342900">
              <a:buAutoNum type="arabicPeriod"/>
            </a:pPr>
            <a:r>
              <a:rPr lang="ru-RU" dirty="0" smtClean="0"/>
              <a:t>Основные понятия</a:t>
            </a:r>
          </a:p>
          <a:p>
            <a:pPr marL="342900" indent="-342900">
              <a:buAutoNum type="arabicPeriod"/>
            </a:pPr>
            <a:r>
              <a:rPr lang="ru-RU" dirty="0" smtClean="0"/>
              <a:t>Основные характеристики бюджета</a:t>
            </a:r>
          </a:p>
          <a:p>
            <a:pPr marL="342900" indent="-342900">
              <a:buAutoNum type="arabicPeriod"/>
            </a:pPr>
            <a:r>
              <a:rPr lang="ru-RU" dirty="0" smtClean="0"/>
              <a:t>Доходы</a:t>
            </a:r>
          </a:p>
          <a:p>
            <a:pPr marL="342900" indent="-342900">
              <a:buAutoNum type="arabicPeriod"/>
            </a:pPr>
            <a:r>
              <a:rPr lang="ru-RU" dirty="0" smtClean="0"/>
              <a:t>Расходы</a:t>
            </a:r>
          </a:p>
          <a:p>
            <a:pPr marL="342900" indent="-342900">
              <a:buAutoNum type="arabicPeriod"/>
            </a:pPr>
            <a:r>
              <a:rPr lang="ru-RU" dirty="0" smtClean="0"/>
              <a:t>Дополнительная информация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76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/>
              <a:t>Структура расходов</a:t>
            </a:r>
          </a:p>
          <a:p>
            <a:pPr algn="ctr"/>
            <a:r>
              <a:rPr lang="ru-RU" b="1" i="1" dirty="0" smtClean="0"/>
              <a:t>Таштыпского сельсовета </a:t>
            </a:r>
          </a:p>
          <a:p>
            <a:pPr algn="ctr"/>
            <a:r>
              <a:rPr lang="ru-RU" b="1" i="1" dirty="0" smtClean="0"/>
              <a:t> по разделам</a:t>
            </a:r>
          </a:p>
          <a:p>
            <a:pPr algn="ctr"/>
            <a:r>
              <a:rPr lang="ru-RU" b="1" i="1" dirty="0" smtClean="0"/>
              <a:t>2018 г</a:t>
            </a:r>
            <a:endParaRPr lang="ru-RU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-60960" y="102870"/>
          <a:ext cx="8747760" cy="6652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1143000"/>
            <a:ext cx="7620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Решение Совета депутатов Таштыпского сельсовета « О бюджете Таштыпского сельсовета на 2017 год </a:t>
            </a:r>
          </a:p>
          <a:p>
            <a:pPr algn="ctr"/>
            <a:r>
              <a:rPr lang="ru-RU" b="1" i="1" dirty="0" smtClean="0"/>
              <a:t>и плановый период 2018 и 2019 годов» можно найти на сайте </a:t>
            </a:r>
            <a:r>
              <a:rPr lang="en-US" b="1" i="1" dirty="0" smtClean="0">
                <a:hlinkClick r:id="rId2"/>
              </a:rPr>
              <a:t>http://tashtipselsovet.ru</a:t>
            </a:r>
            <a:r>
              <a:rPr lang="ru-RU" b="1" i="1" dirty="0" smtClean="0"/>
              <a:t>. </a:t>
            </a:r>
          </a:p>
          <a:p>
            <a:pPr algn="ctr"/>
            <a:r>
              <a:rPr lang="ru-RU" b="1" i="1" dirty="0" smtClean="0"/>
              <a:t>И дополнительную информацию можно узнать по телефонам: 8 (39046)21503 или 8(39046)21532 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04800" y="152400"/>
            <a:ext cx="3657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5. Дополнительная информация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04800"/>
            <a:ext cx="35814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1. Основные понятия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143000"/>
            <a:ext cx="7848600" cy="5496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267200" y="381000"/>
            <a:ext cx="38395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/>
              <a:t>Что такое бюджет? </a:t>
            </a:r>
          </a:p>
          <a:p>
            <a:r>
              <a:rPr lang="ru-RU" sz="2000" b="1" i="1" dirty="0" smtClean="0"/>
              <a:t>Какие бывают бюджеты?</a:t>
            </a:r>
            <a:endParaRPr lang="ru-RU" sz="2000" b="1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895600" y="76200"/>
            <a:ext cx="2746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Примеры бюджетов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43000" y="304800"/>
            <a:ext cx="1778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ru-RU" dirty="0" smtClean="0"/>
              <a:t>Бюджет семьи</a:t>
            </a:r>
          </a:p>
        </p:txBody>
      </p:sp>
      <p:graphicFrame>
        <p:nvGraphicFramePr>
          <p:cNvPr id="10" name="Схема 9"/>
          <p:cNvGraphicFramePr/>
          <p:nvPr/>
        </p:nvGraphicFramePr>
        <p:xfrm>
          <a:off x="152400" y="685800"/>
          <a:ext cx="41148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5410200" y="304800"/>
            <a:ext cx="2565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ru-RU" dirty="0" smtClean="0"/>
              <a:t>Бюджет организации</a:t>
            </a:r>
          </a:p>
        </p:txBody>
      </p:sp>
      <p:graphicFrame>
        <p:nvGraphicFramePr>
          <p:cNvPr id="12" name="Схема 11"/>
          <p:cNvGraphicFramePr/>
          <p:nvPr/>
        </p:nvGraphicFramePr>
        <p:xfrm>
          <a:off x="4419600" y="609600"/>
          <a:ext cx="44196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3" name="Схема 12"/>
          <p:cNvGraphicFramePr/>
          <p:nvPr/>
        </p:nvGraphicFramePr>
        <p:xfrm>
          <a:off x="533400" y="3581400"/>
          <a:ext cx="80010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3429000" y="3276600"/>
            <a:ext cx="2286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ru-RU" dirty="0" smtClean="0"/>
              <a:t>Бюджет поселения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762000"/>
            <a:ext cx="6172200" cy="95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362200" y="304800"/>
            <a:ext cx="4261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Что такое налоги и их функции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304800" y="2514600"/>
          <a:ext cx="8001000" cy="368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352800" y="2057400"/>
            <a:ext cx="2154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ru-RU" dirty="0" smtClean="0"/>
              <a:t>Функции налогов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04800"/>
            <a:ext cx="58674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2.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Основные характеристики бюджета</a:t>
            </a:r>
          </a:p>
          <a:p>
            <a:pPr algn="ctr"/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/>
          <a:srcRect t="1370"/>
          <a:stretch>
            <a:fillRect/>
          </a:stretch>
        </p:blipFill>
        <p:spPr bwMode="auto">
          <a:xfrm>
            <a:off x="304800" y="1219200"/>
            <a:ext cx="8098323" cy="548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C:\Users\user\Desktop\Б для Г\resizedimage800577-byudzhetnyj-process-PNG.PNG"/>
          <p:cNvPicPr>
            <a:picLocks noChangeAspect="1" noChangeArrowheads="1"/>
          </p:cNvPicPr>
          <p:nvPr/>
        </p:nvPicPr>
        <p:blipFill>
          <a:blip r:embed="rId2"/>
          <a:srcRect l="8000" t="12478" r="56000" b="68111"/>
          <a:stretch>
            <a:fillRect/>
          </a:stretch>
        </p:blipFill>
        <p:spPr bwMode="auto">
          <a:xfrm>
            <a:off x="228600" y="1371600"/>
            <a:ext cx="2743200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C:\Users\user\Desktop\Б для Г\resizedimage800577-byudzhetnyj-process-PNG.PNG"/>
          <p:cNvPicPr>
            <a:picLocks noChangeAspect="1" noChangeArrowheads="1"/>
          </p:cNvPicPr>
          <p:nvPr/>
        </p:nvPicPr>
        <p:blipFill>
          <a:blip r:embed="rId2"/>
          <a:srcRect b="87522"/>
          <a:stretch>
            <a:fillRect/>
          </a:stretch>
        </p:blipFill>
        <p:spPr bwMode="auto">
          <a:xfrm>
            <a:off x="609600" y="762000"/>
            <a:ext cx="7620000" cy="68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user\Desktop\Б для Г\resizedimage800577-byudzhetnyj-process-PNG.PNG"/>
          <p:cNvPicPr>
            <a:picLocks noChangeAspect="1" noChangeArrowheads="1"/>
          </p:cNvPicPr>
          <p:nvPr/>
        </p:nvPicPr>
        <p:blipFill>
          <a:blip r:embed="rId2"/>
          <a:srcRect l="8000" t="84575" r="56000" b="-1213"/>
          <a:stretch>
            <a:fillRect/>
          </a:stretch>
        </p:blipFill>
        <p:spPr bwMode="auto">
          <a:xfrm>
            <a:off x="5486400" y="5791200"/>
            <a:ext cx="2743200" cy="9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user\Desktop\Б для Г\resizedimage800577-byudzhetnyj-process-PNG.PNG"/>
          <p:cNvPicPr>
            <a:picLocks noChangeAspect="1" noChangeArrowheads="1"/>
          </p:cNvPicPr>
          <p:nvPr/>
        </p:nvPicPr>
        <p:blipFill>
          <a:blip r:embed="rId2"/>
          <a:srcRect l="8000" t="27729" r="56000" b="54246"/>
          <a:stretch>
            <a:fillRect/>
          </a:stretch>
        </p:blipFill>
        <p:spPr bwMode="auto">
          <a:xfrm>
            <a:off x="1143000" y="2286000"/>
            <a:ext cx="2743200" cy="99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user\Desktop\Б для Г\resizedimage800577-byudzhetnyj-process-PNG.PNG"/>
          <p:cNvPicPr>
            <a:picLocks noChangeAspect="1" noChangeArrowheads="1"/>
          </p:cNvPicPr>
          <p:nvPr/>
        </p:nvPicPr>
        <p:blipFill>
          <a:blip r:embed="rId2"/>
          <a:srcRect l="8000" t="56845" r="56000" b="26517"/>
          <a:stretch>
            <a:fillRect/>
          </a:stretch>
        </p:blipFill>
        <p:spPr bwMode="auto">
          <a:xfrm>
            <a:off x="3657600" y="4038600"/>
            <a:ext cx="2743200" cy="9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user\Desktop\Б для Г\resizedimage800577-byudzhetnyj-process-PNG.PNG"/>
          <p:cNvPicPr>
            <a:picLocks noChangeAspect="1" noChangeArrowheads="1"/>
          </p:cNvPicPr>
          <p:nvPr/>
        </p:nvPicPr>
        <p:blipFill>
          <a:blip r:embed="rId2"/>
          <a:srcRect l="8000" t="41594" r="56000" b="40382"/>
          <a:stretch>
            <a:fillRect/>
          </a:stretch>
        </p:blipFill>
        <p:spPr bwMode="auto">
          <a:xfrm>
            <a:off x="2438400" y="3124200"/>
            <a:ext cx="2743200" cy="99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user\Desktop\Б для Г\resizedimage800577-byudzhetnyj-process-PNG.PNG"/>
          <p:cNvPicPr>
            <a:picLocks noChangeAspect="1" noChangeArrowheads="1"/>
          </p:cNvPicPr>
          <p:nvPr/>
        </p:nvPicPr>
        <p:blipFill>
          <a:blip r:embed="rId2"/>
          <a:srcRect l="8000" t="69324" r="56000" b="11265"/>
          <a:stretch>
            <a:fillRect/>
          </a:stretch>
        </p:blipFill>
        <p:spPr bwMode="auto">
          <a:xfrm>
            <a:off x="4648200" y="4876800"/>
            <a:ext cx="2743200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Выгнутая влево стрелка 8"/>
          <p:cNvSpPr/>
          <p:nvPr/>
        </p:nvSpPr>
        <p:spPr>
          <a:xfrm rot="18655596" flipV="1">
            <a:off x="1756923" y="1769949"/>
            <a:ext cx="1676400" cy="6222825"/>
          </a:xfrm>
          <a:prstGeom prst="curvedRightArrow">
            <a:avLst>
              <a:gd name="adj1" fmla="val 13558"/>
              <a:gd name="adj2" fmla="val 34959"/>
              <a:gd name="adj3" fmla="val 682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лево стрелка 9"/>
          <p:cNvSpPr/>
          <p:nvPr/>
        </p:nvSpPr>
        <p:spPr>
          <a:xfrm rot="18655596" flipH="1">
            <a:off x="5378720" y="255544"/>
            <a:ext cx="1705508" cy="6230949"/>
          </a:xfrm>
          <a:prstGeom prst="curvedRightArrow">
            <a:avLst>
              <a:gd name="adj1" fmla="val 13558"/>
              <a:gd name="adj2" fmla="val 34959"/>
              <a:gd name="adj3" fmla="val 58743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09800" y="228600"/>
            <a:ext cx="4342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Что такое бюджетный процесс?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71600" y="228600"/>
            <a:ext cx="62456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Подготовка бюджета Таштыпского сельсовета</a:t>
            </a:r>
          </a:p>
          <a:p>
            <a:pPr algn="ctr"/>
            <a:r>
              <a:rPr lang="ru-RU" b="1" i="1" dirty="0" smtClean="0"/>
              <a:t> по месяцам на 2017 год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57200" y="1066800"/>
          <a:ext cx="7848600" cy="5326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5715000"/>
              </a:tblGrid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Сроки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Мероприятие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Февраль-март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Определение основных подходов к формированию бюджета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Апрель-июль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Основные показатели прогноза социально-экономического</a:t>
                      </a:r>
                      <a:r>
                        <a:rPr lang="ru-RU" baseline="0" dirty="0" smtClean="0"/>
                        <a:t> развития и характеристик бюджетной и налоговой политики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Август-сентябрь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Работа по подготовке и обоснованию бюджетных ассигнований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октябрь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Подготовка проекта решения о бюджете и рассмотрение Советом депутатов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ноябрь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Проверка проекта</a:t>
                      </a:r>
                      <a:r>
                        <a:rPr lang="ru-RU" baseline="0" dirty="0" smtClean="0"/>
                        <a:t> ревизионной комиссией и комиссией по бюджету и финансам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Начало декабря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Принятие Решения о проекте бюджета и проведение публичных слушаний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Конец декабря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Принятие и подписание Решения о</a:t>
                      </a:r>
                      <a:r>
                        <a:rPr lang="ru-RU" baseline="0" dirty="0" smtClean="0"/>
                        <a:t> бюджете Таштыпского сельсовета на 2017 год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6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752600"/>
            <a:ext cx="7841129" cy="4267200"/>
          </a:xfrm>
          <a:prstGeom prst="flowChartProcess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ый треугольник 2"/>
          <p:cNvSpPr/>
          <p:nvPr/>
        </p:nvSpPr>
        <p:spPr>
          <a:xfrm flipV="1">
            <a:off x="228600" y="1600200"/>
            <a:ext cx="3657600" cy="3505200"/>
          </a:xfrm>
          <a:prstGeom prst="rtTriangle">
            <a:avLst/>
          </a:prstGeom>
          <a:solidFill>
            <a:schemeClr val="bg2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09800" y="228600"/>
            <a:ext cx="4342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Что означает плановый период?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3400" y="762000"/>
            <a:ext cx="7315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ru-RU" dirty="0" smtClean="0"/>
              <a:t>Каждый год бюджет принимается на 3 года. Это на следующий текущий год и 2 года планируемые, которые корректируются в следующем году.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6800" y="5791200"/>
            <a:ext cx="533400" cy="27699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2017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2590800" y="5791200"/>
            <a:ext cx="533400" cy="27699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2018</a:t>
            </a:r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4114800" y="5791200"/>
            <a:ext cx="533400" cy="27699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2019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5562600" y="5791200"/>
            <a:ext cx="533400" cy="27699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2020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7086600" y="5791200"/>
            <a:ext cx="533400" cy="27699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2021</a:t>
            </a:r>
            <a:endParaRPr lang="ru-RU" sz="12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829</TotalTime>
  <Words>850</Words>
  <PresentationFormat>Экран (4:3)</PresentationFormat>
  <Paragraphs>217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93</cp:revision>
  <dcterms:created xsi:type="dcterms:W3CDTF">2016-06-16T04:32:54Z</dcterms:created>
  <dcterms:modified xsi:type="dcterms:W3CDTF">2017-06-22T08:56:46Z</dcterms:modified>
</cp:coreProperties>
</file>