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60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 для Г\БДГ 2016г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Б для Г\БДГ 2016г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Б для Г\БДГ 2016г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Б для Г\БДГ 2016г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Б для Г\БДГ 2016г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Б для Г\БДГ 2016г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Б для Г\БДГ 2016г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Б для Г\БДГ 2016г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Б для Г\БДГ 2016г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Б для Г\БДГ 2016г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Б для Г\БДГ 2016г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 для Г\БДГ 2016г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Б для Г\БДГ 2016г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Б для Г\БДГ 2016г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Б для Г\БДГ 2016г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Б для Г\БДГ 2016г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 для Г\БДГ 2016г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 для Г\БДГ 2016г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 для Г\БДГ 2016г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 для Г\БДГ 2016г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Б для Г\БДГ 2016г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Б для Г\БДГ 2016г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Б для Г\БДГ 2016г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2016-06-20T07:53:52Z</dcterms:created>
  <dcterms:modified xsi:type="dcterms:W3CDTF">2016-06-20T08:00:12Z</dcterms:modified>
</cp:coreProperties>
</file>