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  <p:sldId id="258" r:id="rId16"/>
    <p:sldId id="273" r:id="rId17"/>
    <p:sldId id="272" r:id="rId18"/>
    <p:sldId id="271" r:id="rId19"/>
    <p:sldId id="276" r:id="rId20"/>
    <p:sldId id="27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 для Г\БДГ 2015г исполнение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Б для Г\БДГ 2015г исполнение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Б для Г\БДГ 2015г исполнение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Б для Г\БДГ 2015г исполнение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Б для Г\БДГ 2015г исполнение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Б для Г\БДГ 2015г исполнение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Б для Г\БДГ 2015г исполнение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Б для Г\БДГ 2015г исполнение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Б для Г\БДГ 2015г исполнение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Б для Г\БДГ 2015г исполнение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user\Desktop\Б для Г\БДГ 2015г исполнение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 для Г\БДГ 2015г исполнение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Б для Г\БДГ 2015г исполнение\Слайд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Б для Г\БДГ 2015г исполнение\Слайд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 для Г\БДГ 2015г исполнение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 для Г\БДГ 2015г исполнение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 для Г\БДГ 2015г исполнение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 для Г\БДГ 2015г исполнение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Б для Г\БДГ 2015г исполнение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Б для Г\БДГ 2015г исполнение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Б для Г\БДГ 2015г исполнение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2016-06-16T15:28:10Z</dcterms:created>
  <dcterms:modified xsi:type="dcterms:W3CDTF">2016-06-16T15:36:31Z</dcterms:modified>
</cp:coreProperties>
</file>